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5"/>
  </p:notesMasterIdLst>
  <p:sldIdLst>
    <p:sldId id="275" r:id="rId3"/>
    <p:sldId id="309" r:id="rId4"/>
    <p:sldId id="260" r:id="rId6"/>
    <p:sldId id="276" r:id="rId7"/>
    <p:sldId id="278" r:id="rId8"/>
    <p:sldId id="279" r:id="rId9"/>
    <p:sldId id="288" r:id="rId10"/>
    <p:sldId id="287" r:id="rId11"/>
    <p:sldId id="326" r:id="rId12"/>
    <p:sldId id="289" r:id="rId13"/>
    <p:sldId id="290" r:id="rId14"/>
    <p:sldId id="291" r:id="rId15"/>
    <p:sldId id="261" r:id="rId16"/>
    <p:sldId id="262" r:id="rId17"/>
    <p:sldId id="327" r:id="rId18"/>
    <p:sldId id="299" r:id="rId19"/>
    <p:sldId id="303" r:id="rId20"/>
    <p:sldId id="337" r:id="rId21"/>
    <p:sldId id="307" r:id="rId22"/>
    <p:sldId id="266" r:id="rId23"/>
  </p:sldIdLst>
  <p:sldSz cx="12192000" cy="6858000"/>
  <p:notesSz cx="6858000" cy="9144000"/>
  <p:custDataLst>
    <p:tags r:id="rId27"/>
  </p:custDataLst>
  <p:defaultTextStyle>
    <a:defPPr>
      <a:defRPr lang="zh-CN"/>
    </a:defPPr>
    <a:lvl1pPr marL="0" lvl="0" indent="0" algn="l" defTabSz="914400" eaLnBrk="1" fontAlgn="base" latinLnBrk="0" hangingPunct="1">
      <a:lnSpc>
        <a:spcPct val="100000"/>
      </a:lnSpc>
      <a:spcBef>
        <a:spcPct val="0"/>
      </a:spcBef>
      <a:spcAft>
        <a:spcPct val="0"/>
      </a:spcAft>
      <a:buFont typeface="Arial" panose="020B0604020202020204" pitchFamily="34" charset="0"/>
      <a:defRPr kern="1200" baseline="0">
        <a:solidFill>
          <a:schemeClr val="tx1"/>
        </a:solidFill>
        <a:ea typeface="宋体" panose="02010600030101010101" pitchFamily="2" charset="-122"/>
        <a:cs typeface="+mn-cs"/>
      </a:defRPr>
    </a:lvl1pPr>
    <a:lvl2pPr marL="457200" lvl="1" indent="0" algn="l" defTabSz="914400" eaLnBrk="1" fontAlgn="base" latinLnBrk="0" hangingPunct="1">
      <a:lnSpc>
        <a:spcPct val="100000"/>
      </a:lnSpc>
      <a:spcBef>
        <a:spcPct val="0"/>
      </a:spcBef>
      <a:spcAft>
        <a:spcPct val="0"/>
      </a:spcAft>
      <a:buFont typeface="Arial" panose="020B0604020202020204" pitchFamily="34" charset="0"/>
      <a:defRPr sz="1800" kern="1200" baseline="0">
        <a:solidFill>
          <a:schemeClr val="tx1"/>
        </a:solidFill>
        <a:ea typeface="宋体" panose="02010600030101010101" pitchFamily="2" charset="-122"/>
        <a:cs typeface="+mn-cs"/>
      </a:defRPr>
    </a:lvl2pPr>
    <a:lvl3pPr marL="914400" lvl="2" indent="0" algn="l" defTabSz="914400" eaLnBrk="1" fontAlgn="base" latinLnBrk="0" hangingPunct="1">
      <a:lnSpc>
        <a:spcPct val="100000"/>
      </a:lnSpc>
      <a:spcBef>
        <a:spcPct val="0"/>
      </a:spcBef>
      <a:spcAft>
        <a:spcPct val="0"/>
      </a:spcAft>
      <a:buFont typeface="Arial" panose="020B0604020202020204" pitchFamily="34" charset="0"/>
      <a:defRPr sz="1800" kern="1200" baseline="0">
        <a:solidFill>
          <a:schemeClr val="tx1"/>
        </a:solidFill>
        <a:ea typeface="宋体" panose="02010600030101010101" pitchFamily="2" charset="-122"/>
        <a:cs typeface="+mn-cs"/>
      </a:defRPr>
    </a:lvl3pPr>
    <a:lvl4pPr marL="1371600" lvl="3" indent="0" algn="l" defTabSz="914400" eaLnBrk="1" fontAlgn="base" latinLnBrk="0" hangingPunct="1">
      <a:lnSpc>
        <a:spcPct val="100000"/>
      </a:lnSpc>
      <a:spcBef>
        <a:spcPct val="0"/>
      </a:spcBef>
      <a:spcAft>
        <a:spcPct val="0"/>
      </a:spcAft>
      <a:buFont typeface="Arial" panose="020B0604020202020204" pitchFamily="34" charset="0"/>
      <a:defRPr sz="1800" kern="1200" baseline="0">
        <a:solidFill>
          <a:schemeClr val="tx1"/>
        </a:solidFill>
        <a:ea typeface="宋体" panose="02010600030101010101" pitchFamily="2" charset="-122"/>
        <a:cs typeface="+mn-cs"/>
      </a:defRPr>
    </a:lvl4pPr>
    <a:lvl5pPr marL="1828800" lvl="4" indent="0" algn="l" defTabSz="914400" eaLnBrk="1" fontAlgn="base" latinLnBrk="0" hangingPunct="1">
      <a:lnSpc>
        <a:spcPct val="100000"/>
      </a:lnSpc>
      <a:spcBef>
        <a:spcPct val="0"/>
      </a:spcBef>
      <a:spcAft>
        <a:spcPct val="0"/>
      </a:spcAft>
      <a:buFont typeface="Arial" panose="020B0604020202020204" pitchFamily="34" charset="0"/>
      <a:defRPr sz="1800" kern="1200" baseline="0">
        <a:solidFill>
          <a:schemeClr val="tx1"/>
        </a:solidFill>
        <a:ea typeface="宋体" panose="02010600030101010101" pitchFamily="2" charset="-122"/>
        <a:cs typeface="+mn-cs"/>
      </a:defRPr>
    </a:lvl5pPr>
    <a:lvl6pPr marL="2286000" lvl="5" indent="0" algn="l" defTabSz="914400" eaLnBrk="1" fontAlgn="base" latinLnBrk="0" hangingPunct="1">
      <a:lnSpc>
        <a:spcPct val="100000"/>
      </a:lnSpc>
      <a:spcBef>
        <a:spcPct val="0"/>
      </a:spcBef>
      <a:spcAft>
        <a:spcPct val="0"/>
      </a:spcAft>
      <a:buFont typeface="Arial" panose="020B0604020202020204" pitchFamily="34" charset="0"/>
      <a:defRPr sz="1800" kern="1200" baseline="0">
        <a:solidFill>
          <a:schemeClr val="tx1"/>
        </a:solidFill>
        <a:ea typeface="宋体" panose="02010600030101010101" pitchFamily="2" charset="-122"/>
        <a:cs typeface="+mn-cs"/>
      </a:defRPr>
    </a:lvl6pPr>
    <a:lvl7pPr marL="2743200" lvl="6" indent="0" algn="l" defTabSz="914400" eaLnBrk="1" fontAlgn="base" latinLnBrk="0" hangingPunct="1">
      <a:lnSpc>
        <a:spcPct val="100000"/>
      </a:lnSpc>
      <a:spcBef>
        <a:spcPct val="0"/>
      </a:spcBef>
      <a:spcAft>
        <a:spcPct val="0"/>
      </a:spcAft>
      <a:buFont typeface="Arial" panose="020B0604020202020204" pitchFamily="34" charset="0"/>
      <a:defRPr sz="1800" kern="1200" baseline="0">
        <a:solidFill>
          <a:schemeClr val="tx1"/>
        </a:solidFill>
        <a:ea typeface="宋体" panose="02010600030101010101" pitchFamily="2" charset="-122"/>
        <a:cs typeface="+mn-cs"/>
      </a:defRPr>
    </a:lvl7pPr>
    <a:lvl8pPr marL="3200400" lvl="7" indent="0" algn="l" defTabSz="914400" eaLnBrk="1" fontAlgn="base" latinLnBrk="0" hangingPunct="1">
      <a:lnSpc>
        <a:spcPct val="100000"/>
      </a:lnSpc>
      <a:spcBef>
        <a:spcPct val="0"/>
      </a:spcBef>
      <a:spcAft>
        <a:spcPct val="0"/>
      </a:spcAft>
      <a:buFont typeface="Arial" panose="020B0604020202020204" pitchFamily="34" charset="0"/>
      <a:defRPr sz="1800" kern="1200" baseline="0">
        <a:solidFill>
          <a:schemeClr val="tx1"/>
        </a:solidFill>
        <a:ea typeface="宋体" panose="02010600030101010101" pitchFamily="2" charset="-122"/>
        <a:cs typeface="+mn-cs"/>
      </a:defRPr>
    </a:lvl8pPr>
    <a:lvl9pPr marL="3657600" lvl="8" indent="0" algn="l" defTabSz="914400" eaLnBrk="1" fontAlgn="base" latinLnBrk="0" hangingPunct="1">
      <a:lnSpc>
        <a:spcPct val="100000"/>
      </a:lnSpc>
      <a:spcBef>
        <a:spcPct val="0"/>
      </a:spcBef>
      <a:spcAft>
        <a:spcPct val="0"/>
      </a:spcAft>
      <a:buFont typeface="Arial" panose="020B0604020202020204" pitchFamily="34" charset="0"/>
      <a:defRPr sz="1800" kern="1200" baseline="0">
        <a:solidFill>
          <a:schemeClr val="tx1"/>
        </a:solidFill>
        <a:ea typeface="宋体" panose="02010600030101010101" pitchFamily="2" charset="-122"/>
        <a:cs typeface="+mn-cs"/>
      </a:defRPr>
    </a:lvl9pPr>
  </p:defaultTextStyle>
  <p:extLst>
    <p:ext uri="{EFAFB233-063F-42B5-8137-9DF3F51BA10A}">
      <p15:sldGuideLst xmlns:p15="http://schemas.microsoft.com/office/powerpoint/2012/main">
        <p15:guide id="1" orient="horz" pos="2299" userDrawn="1">
          <p15:clr>
            <a:srgbClr val="A4A3A4"/>
          </p15:clr>
        </p15:guide>
        <p15:guide id="2" pos="3864"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srgbClr val="FF0000"/>
    </p:penClr>
    <p:extLst>
      <p:ext uri="{2FDB2607-1784-4EEB-B798-7EB5836EED8A}">
        <p14:showMediaCtrls xmlns:p14="http://schemas.microsoft.com/office/powerpoint/2010/main" val="1"/>
      </p:ext>
    </p:extLst>
  </p:showPr>
  <p:clrMru>
    <a:srgbClr val="BF838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无样式，网格型">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howGuides="1">
      <p:cViewPr varScale="1">
        <p:scale>
          <a:sx n="69" d="100"/>
          <a:sy n="69" d="100"/>
        </p:scale>
        <p:origin x="-138" y="-102"/>
      </p:cViewPr>
      <p:guideLst>
        <p:guide orient="horz" pos="2299"/>
        <p:guide pos="3864"/>
      </p:guideLst>
    </p:cSldViewPr>
  </p:slideViewPr>
  <p:gridSpacing cx="72005" cy="72005"/>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notesMaster" Target="notesMasters/notesMaster1.xml"/><Relationship Id="rId4" Type="http://schemas.openxmlformats.org/officeDocument/2006/relationships/slide" Target="slides/slide2.xml"/><Relationship Id="rId3" Type="http://schemas.openxmlformats.org/officeDocument/2006/relationships/slide" Target="slides/slide1.xml"/><Relationship Id="rId27" Type="http://schemas.openxmlformats.org/officeDocument/2006/relationships/tags" Target="tags/tag11.xml"/><Relationship Id="rId26" Type="http://schemas.openxmlformats.org/officeDocument/2006/relationships/tableStyles" Target="tableStyles.xml"/><Relationship Id="rId25" Type="http://schemas.openxmlformats.org/officeDocument/2006/relationships/viewProps" Target="viewProps.xml"/><Relationship Id="rId24" Type="http://schemas.openxmlformats.org/officeDocument/2006/relationships/presProps" Target="presProps.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alpha val="100000"/>
          </a:schemeClr>
        </a:solidFill>
        <a:effectLst/>
      </p:bgPr>
    </p:bg>
    <p:spTree>
      <p:nvGrpSpPr>
        <p:cNvPr id="1" name=""/>
        <p:cNvGrpSpPr/>
        <p:nvPr/>
      </p:nvGrpSpPr>
      <p:grpSpPr/>
      <p:sp>
        <p:nvSpPr>
          <p:cNvPr id="2050" name="页眉占位符 1"/>
          <p:cNvSpPr>
            <a:spLocks noGrp="1"/>
          </p:cNvSpPr>
          <p:nvPr>
            <p:ph type="hdr" sz="quarter"/>
          </p:nvPr>
        </p:nvSpPr>
        <p:spPr>
          <a:xfrm>
            <a:off x="0" y="0"/>
            <a:ext cx="2971800" cy="458788"/>
          </a:xfrm>
          <a:prstGeom prst="rect">
            <a:avLst/>
          </a:prstGeom>
          <a:noFill/>
          <a:ln w="9525">
            <a:noFill/>
          </a:ln>
        </p:spPr>
        <p:txBody>
          <a:bodyPr vert="horz"/>
          <a:p>
            <a:pPr lvl="0" algn="l"/>
            <a:endParaRPr sz="1200">
              <a:ea typeface="宋体" panose="02010600030101010101" pitchFamily="2" charset="-122"/>
            </a:endParaRPr>
          </a:p>
        </p:txBody>
      </p:sp>
      <p:sp>
        <p:nvSpPr>
          <p:cNvPr id="2051" name="日期占位符 2"/>
          <p:cNvSpPr>
            <a:spLocks noGrp="1"/>
          </p:cNvSpPr>
          <p:nvPr>
            <p:ph type="dt" idx="1"/>
          </p:nvPr>
        </p:nvSpPr>
        <p:spPr>
          <a:xfrm>
            <a:off x="3884613" y="0"/>
            <a:ext cx="2971800" cy="458788"/>
          </a:xfrm>
          <a:prstGeom prst="rect">
            <a:avLst/>
          </a:prstGeom>
          <a:noFill/>
          <a:ln w="9525">
            <a:noFill/>
          </a:ln>
        </p:spPr>
        <p:txBody>
          <a:bodyPr vert="horz"/>
          <a:p>
            <a:pPr lvl="0" algn="r"/>
            <a:fld id="{BB962C8B-B14F-4D97-AF65-F5344CB8AC3E}" type="datetime1">
              <a:rPr lang="zh-CN" altLang="en-US" dirty="0">
                <a:ea typeface="宋体" panose="02010600030101010101" pitchFamily="2" charset="-122"/>
              </a:rPr>
            </a:fld>
            <a:endParaRPr lang="zh-CN" altLang="en-US" sz="1200" dirty="0">
              <a:ea typeface="宋体" panose="02010600030101010101" pitchFamily="2" charset="-122"/>
            </a:endParaRPr>
          </a:p>
        </p:txBody>
      </p:sp>
      <p:sp>
        <p:nvSpPr>
          <p:cNvPr id="2052" name="幻灯片图像占位符 3"/>
          <p:cNvSpPr>
            <a:spLocks noGrp="1" noRot="1" noChangeAspect="1"/>
          </p:cNvSpPr>
          <p:nvPr>
            <p:ph type="sldImg" idx="2"/>
          </p:nvPr>
        </p:nvSpPr>
        <p:spPr>
          <a:xfrm>
            <a:off x="685800" y="1143000"/>
            <a:ext cx="5486400" cy="3086100"/>
          </a:xfrm>
          <a:prstGeom prst="rect">
            <a:avLst/>
          </a:prstGeom>
          <a:noFill/>
          <a:ln w="9525">
            <a:noFill/>
          </a:ln>
        </p:spPr>
      </p:sp>
      <p:sp>
        <p:nvSpPr>
          <p:cNvPr id="2053" name="备注占位符 4"/>
          <p:cNvSpPr>
            <a:spLocks noGrp="1" noRot="1" noChangeAspect="1"/>
          </p:cNvSpPr>
          <p:nvPr/>
        </p:nvSpPr>
        <p:spPr>
          <a:xfrm>
            <a:off x="685800" y="4400550"/>
            <a:ext cx="5486400" cy="3600450"/>
          </a:xfrm>
          <a:prstGeom prst="rect">
            <a:avLst/>
          </a:prstGeom>
          <a:noFill/>
          <a:ln w="9525">
            <a:noFill/>
          </a:ln>
        </p:spPr>
        <p:txBody>
          <a:bodyPr vert="horz" anchor="ctr" anchorCtr="0"/>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2054" name="页脚占位符 5"/>
          <p:cNvSpPr>
            <a:spLocks noGrp="1"/>
          </p:cNvSpPr>
          <p:nvPr>
            <p:ph type="ftr" sz="quarter" idx="4"/>
          </p:nvPr>
        </p:nvSpPr>
        <p:spPr>
          <a:xfrm>
            <a:off x="0" y="8685213"/>
            <a:ext cx="2971800" cy="458787"/>
          </a:xfrm>
          <a:prstGeom prst="rect">
            <a:avLst/>
          </a:prstGeom>
          <a:noFill/>
          <a:ln w="9525">
            <a:noFill/>
          </a:ln>
        </p:spPr>
        <p:txBody>
          <a:bodyPr vert="horz" anchor="b" anchorCtr="0"/>
          <a:p>
            <a:pPr lvl="0" algn="l"/>
            <a:endParaRPr sz="1200">
              <a:ea typeface="宋体" panose="02010600030101010101" pitchFamily="2" charset="-122"/>
            </a:endParaRPr>
          </a:p>
        </p:txBody>
      </p:sp>
      <p:sp>
        <p:nvSpPr>
          <p:cNvPr id="2055" name="灯片编号占位符 6"/>
          <p:cNvSpPr>
            <a:spLocks noGrp="1"/>
          </p:cNvSpPr>
          <p:nvPr>
            <p:ph type="sldNum" sz="quarter" idx="5"/>
          </p:nvPr>
        </p:nvSpPr>
        <p:spPr>
          <a:xfrm>
            <a:off x="3884613" y="8685213"/>
            <a:ext cx="2971800" cy="458787"/>
          </a:xfrm>
          <a:prstGeom prst="rect">
            <a:avLst/>
          </a:prstGeom>
          <a:noFill/>
          <a:ln w="9525">
            <a:noFill/>
          </a:ln>
        </p:spPr>
        <p:txBody>
          <a:bodyPr vert="horz" anchor="b" anchorCtr="0"/>
          <a:p>
            <a:pPr lvl="0" algn="r"/>
            <a:fld id="{9A0DB2DC-4C9A-4742-B13C-FB6460FD3503}" type="slidenum">
              <a:rPr lang="zh-CN" altLang="en-US" dirty="0">
                <a:ea typeface="宋体" panose="02010600030101010101" pitchFamily="2" charset="-122"/>
              </a:rPr>
            </a:fld>
            <a:endParaRPr lang="zh-CN" altLang="en-US" sz="1200" dirty="0">
              <a:ea typeface="宋体" panose="02010600030101010101" pitchFamily="2" charset="-122"/>
            </a:endParaRPr>
          </a:p>
        </p:txBody>
      </p:sp>
    </p:spTree>
  </p:cSld>
  <p:clrMap bg1="lt1" tx1="dk1" bg2="lt2" tx2="dk2" accent1="accent1" accent2="accent2" accent3="accent3" accent4="accent4" accent5="accent5" accent6="accent6" hlink="hlink" folHlink="folHlink"/>
  <p:hf hdr="0" ftr="0" dt="0"/>
  <p:notesStyle>
    <a:lvl1pPr lvl="0" defTabSz="0" fontAlgn="base">
      <a:defRPr sz="1200" kern="1200"/>
    </a:lvl1pPr>
    <a:lvl2pPr marL="0" lvl="1" indent="0" defTabSz="0" fontAlgn="base">
      <a:defRPr sz="1200" kern="1200"/>
    </a:lvl2pPr>
    <a:lvl3pPr marL="0" lvl="2" indent="0" defTabSz="0" fontAlgn="base">
      <a:defRPr sz="1200" kern="1200"/>
    </a:lvl3pPr>
    <a:lvl4pPr marL="0" lvl="3" indent="0" defTabSz="0" fontAlgn="base">
      <a:defRPr sz="1200" kern="1200"/>
    </a:lvl4pPr>
    <a:lvl5pPr marL="0" lvl="4" indent="0" defTabSz="0" fontAlgn="base">
      <a:defRPr sz="1200" kern="1200"/>
    </a:lvl5pPr>
    <a:lvl6pPr marL="2286000" lvl="5" indent="0" defTabSz="0" fontAlgn="base">
      <a:defRPr sz="1200" kern="1200"/>
    </a:lvl6pPr>
    <a:lvl7pPr marL="2743200" lvl="6" indent="0" defTabSz="0" fontAlgn="base">
      <a:defRPr sz="1200" kern="1200"/>
    </a:lvl7pPr>
    <a:lvl8pPr marL="3200400" lvl="7" indent="0" defTabSz="0" fontAlgn="base">
      <a:defRPr sz="1200" kern="1200"/>
    </a:lvl8pPr>
    <a:lvl9pPr marL="3657600" lvl="8" indent="0" defTabSz="0" fontAlgn="base">
      <a:defRPr sz="1200" kern="1200"/>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p:cSld>
    <p:bg>
      <p:bgPr>
        <a:solidFill>
          <a:srgbClr val="FFFFFF"/>
        </a:solidFill>
        <a:effectLst/>
      </p:bgPr>
    </p:bg>
    <p:spTree>
      <p:nvGrpSpPr>
        <p:cNvPr id="1" name=""/>
        <p:cNvGrpSpPr/>
        <p:nvPr/>
      </p:nvGrpSpPr>
      <p:grpSpPr/>
      <p:sp>
        <p:nvSpPr>
          <p:cNvPr id="5122" name="幻灯片图像占位符 1"/>
          <p:cNvSpPr>
            <a:spLocks noGrp="1" noRot="1" noChangeAspect="1"/>
          </p:cNvSpPr>
          <p:nvPr>
            <p:ph type="sldImg"/>
          </p:nvPr>
        </p:nvSpPr>
        <p:spPr/>
      </p:sp>
      <p:sp>
        <p:nvSpPr>
          <p:cNvPr id="5123" name="备注占位符 2"/>
          <p:cNvSpPr>
            <a:spLocks noGrp="1" noRot="1" noChangeAspect="1"/>
          </p:cNvSpPr>
          <p:nvPr>
            <p:ph type="body" idx="1"/>
          </p:nvPr>
        </p:nvSpPr>
        <p:spPr>
          <a:xfrm>
            <a:off x="838200" y="1825625"/>
            <a:ext cx="10515600" cy="4351338"/>
          </a:xfrm>
          <a:prstGeom prst="rect">
            <a:avLst/>
          </a:prstGeom>
          <a:noFill/>
          <a:ln w="9525">
            <a:noFill/>
          </a:ln>
        </p:spPr>
        <p:txBody>
          <a:bodyPr/>
          <a:p>
            <a:pPr lvl="0"/>
            <a:r>
              <a:rPr lang="zh-CN" altLang="en-US" dirty="0"/>
              <a:t>模板来自 </a:t>
            </a:r>
            <a:r>
              <a:rPr lang="en-US" altLang="zh-CN" dirty="0"/>
              <a:t>http://docer.mysoeasy.com/</a:t>
            </a:r>
            <a:endParaRPr lang="zh-CN" altLang="en-US" dirty="0"/>
          </a:p>
        </p:txBody>
      </p:sp>
    </p:spTree>
  </p:cSld>
  <p:clrMapOvr>
    <a:overrideClrMapping bg1="lt1" tx1="dk1" bg2="lt2" tx2="dk2" accent1="accent1" accent2="accent2" accent3="accent3" accent4="accent4" accent5="accent5" accent6="accent6" hlink="hlink" folHlink="folHlink"/>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p:cSld>
    <p:bg>
      <p:bgPr>
        <a:solidFill>
          <a:srgbClr val="FFFFFF"/>
        </a:solidFill>
        <a:effectLst/>
      </p:bgPr>
    </p:bg>
    <p:spTree>
      <p:nvGrpSpPr>
        <p:cNvPr id="1" name=""/>
        <p:cNvGrpSpPr/>
        <p:nvPr/>
      </p:nvGrpSpPr>
      <p:grpSpPr/>
      <p:sp>
        <p:nvSpPr>
          <p:cNvPr id="21506" name="幻灯片图像占位符 1"/>
          <p:cNvSpPr>
            <a:spLocks noGrp="1" noRot="1" noChangeAspect="1"/>
          </p:cNvSpPr>
          <p:nvPr>
            <p:ph type="sldImg"/>
          </p:nvPr>
        </p:nvSpPr>
        <p:spPr/>
      </p:sp>
      <p:sp>
        <p:nvSpPr>
          <p:cNvPr id="21507" name="备注占位符 2"/>
          <p:cNvSpPr>
            <a:spLocks noGrp="1" noRot="1" noChangeAspect="1"/>
          </p:cNvSpPr>
          <p:nvPr>
            <p:ph type="body" idx="1"/>
          </p:nvPr>
        </p:nvSpPr>
        <p:spPr>
          <a:xfrm>
            <a:off x="838200" y="1825625"/>
            <a:ext cx="10515600" cy="4351338"/>
          </a:xfrm>
          <a:prstGeom prst="rect">
            <a:avLst/>
          </a:prstGeom>
          <a:noFill/>
          <a:ln w="9525">
            <a:noFill/>
          </a:ln>
        </p:spPr>
        <p:txBody>
          <a:bodyPr/>
          <a:p>
            <a:pPr lvl="0"/>
            <a:r>
              <a:rPr lang="zh-CN" altLang="en-US" dirty="0"/>
              <a:t>模板来自 </a:t>
            </a:r>
            <a:r>
              <a:rPr lang="en-US" altLang="zh-CN" dirty="0"/>
              <a:t>http://docer.mysoeasy.com/</a:t>
            </a:r>
            <a:endParaRPr lang="zh-CN" altLang="en-US" dirty="0"/>
          </a:p>
        </p:txBody>
      </p:sp>
    </p:spTree>
  </p:cSld>
  <p:clrMapOvr>
    <a:overrideClrMapping bg1="lt1" tx1="dk1" bg2="lt2" tx2="dk2" accent1="accent1" accent2="accent2" accent3="accent3" accent4="accent4" accent5="accent5" accent6="accent6" hlink="hlink" folHlink="folHlink"/>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p:cSld>
    <p:bg>
      <p:bgPr>
        <a:solidFill>
          <a:srgbClr val="FFFFFF"/>
        </a:solidFill>
        <a:effectLst/>
      </p:bgPr>
    </p:bg>
    <p:spTree>
      <p:nvGrpSpPr>
        <p:cNvPr id="1" name=""/>
        <p:cNvGrpSpPr/>
        <p:nvPr/>
      </p:nvGrpSpPr>
      <p:grpSpPr/>
      <p:sp>
        <p:nvSpPr>
          <p:cNvPr id="23554" name="幻灯片图像占位符 1"/>
          <p:cNvSpPr>
            <a:spLocks noGrp="1" noRot="1" noChangeAspect="1"/>
          </p:cNvSpPr>
          <p:nvPr>
            <p:ph type="sldImg"/>
          </p:nvPr>
        </p:nvSpPr>
        <p:spPr/>
      </p:sp>
      <p:sp>
        <p:nvSpPr>
          <p:cNvPr id="23555" name="备注占位符 2"/>
          <p:cNvSpPr>
            <a:spLocks noGrp="1" noRot="1" noChangeAspect="1"/>
          </p:cNvSpPr>
          <p:nvPr>
            <p:ph type="body" idx="1"/>
          </p:nvPr>
        </p:nvSpPr>
        <p:spPr>
          <a:xfrm>
            <a:off x="838200" y="1825625"/>
            <a:ext cx="10515600" cy="4351338"/>
          </a:xfrm>
          <a:prstGeom prst="rect">
            <a:avLst/>
          </a:prstGeom>
          <a:noFill/>
          <a:ln w="9525">
            <a:noFill/>
          </a:ln>
        </p:spPr>
        <p:txBody>
          <a:bodyPr/>
          <a:p>
            <a:pPr lvl="0"/>
            <a:r>
              <a:rPr lang="zh-CN" altLang="en-US" dirty="0"/>
              <a:t>模板来自 </a:t>
            </a:r>
            <a:r>
              <a:rPr lang="en-US" altLang="zh-CN" dirty="0"/>
              <a:t>http://docer.mysoeasy.com/</a:t>
            </a:r>
            <a:endParaRPr lang="zh-CN" altLang="en-US" dirty="0"/>
          </a:p>
        </p:txBody>
      </p:sp>
    </p:spTree>
  </p:cSld>
  <p:clrMapOvr>
    <a:overrideClrMapping bg1="lt1" tx1="dk1" bg2="lt2" tx2="dk2" accent1="accent1" accent2="accent2" accent3="accent3" accent4="accent4" accent5="accent5" accent6="accent6" hlink="hlink" folHlink="folHlink"/>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p:cSld>
    <p:bg>
      <p:bgPr>
        <a:solidFill>
          <a:srgbClr val="FFFFFF"/>
        </a:solidFill>
        <a:effectLst/>
      </p:bgPr>
    </p:bg>
    <p:spTree>
      <p:nvGrpSpPr>
        <p:cNvPr id="1" name=""/>
        <p:cNvGrpSpPr/>
        <p:nvPr/>
      </p:nvGrpSpPr>
      <p:grpSpPr/>
      <p:sp>
        <p:nvSpPr>
          <p:cNvPr id="25602" name="幻灯片图像占位符 1"/>
          <p:cNvSpPr>
            <a:spLocks noGrp="1" noRot="1" noChangeAspect="1"/>
          </p:cNvSpPr>
          <p:nvPr>
            <p:ph type="sldImg"/>
          </p:nvPr>
        </p:nvSpPr>
        <p:spPr/>
      </p:sp>
      <p:sp>
        <p:nvSpPr>
          <p:cNvPr id="25603" name="备注占位符 2"/>
          <p:cNvSpPr>
            <a:spLocks noGrp="1" noRot="1" noChangeAspect="1"/>
          </p:cNvSpPr>
          <p:nvPr>
            <p:ph type="body" idx="1"/>
          </p:nvPr>
        </p:nvSpPr>
        <p:spPr>
          <a:xfrm>
            <a:off x="838200" y="1825625"/>
            <a:ext cx="10515600" cy="4351338"/>
          </a:xfrm>
          <a:prstGeom prst="rect">
            <a:avLst/>
          </a:prstGeom>
          <a:noFill/>
          <a:ln w="9525">
            <a:noFill/>
          </a:ln>
        </p:spPr>
        <p:txBody>
          <a:bodyPr/>
          <a:p>
            <a:pPr lvl="0"/>
            <a:r>
              <a:rPr lang="zh-CN" altLang="en-US" dirty="0"/>
              <a:t>模板来自 </a:t>
            </a:r>
            <a:r>
              <a:rPr lang="en-US" altLang="zh-CN" dirty="0"/>
              <a:t>http://docer.mysoeasy.com/</a:t>
            </a:r>
            <a:endParaRPr lang="zh-CN" altLang="en-US" dirty="0"/>
          </a:p>
        </p:txBody>
      </p:sp>
    </p:spTree>
  </p:cSld>
  <p:clrMapOvr>
    <a:overrideClrMapping bg1="lt1" tx1="dk1" bg2="lt2" tx2="dk2" accent1="accent1" accent2="accent2" accent3="accent3" accent4="accent4" accent5="accent5" accent6="accent6" hlink="hlink" folHlink="folHlink"/>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p:cSld>
    <p:bg>
      <p:bgPr>
        <a:solidFill>
          <a:srgbClr val="FFFFFF"/>
        </a:solidFill>
        <a:effectLst/>
      </p:bgPr>
    </p:bg>
    <p:spTree>
      <p:nvGrpSpPr>
        <p:cNvPr id="1" name=""/>
        <p:cNvGrpSpPr/>
        <p:nvPr/>
      </p:nvGrpSpPr>
      <p:grpSpPr/>
      <p:sp>
        <p:nvSpPr>
          <p:cNvPr id="27650" name="幻灯片图像占位符 1"/>
          <p:cNvSpPr>
            <a:spLocks noGrp="1" noRot="1" noChangeAspect="1"/>
          </p:cNvSpPr>
          <p:nvPr>
            <p:ph type="sldImg"/>
          </p:nvPr>
        </p:nvSpPr>
        <p:spPr/>
      </p:sp>
      <p:sp>
        <p:nvSpPr>
          <p:cNvPr id="27651" name="备注占位符 2"/>
          <p:cNvSpPr>
            <a:spLocks noGrp="1" noRot="1" noChangeAspect="1"/>
          </p:cNvSpPr>
          <p:nvPr>
            <p:ph type="body" idx="1"/>
          </p:nvPr>
        </p:nvSpPr>
        <p:spPr>
          <a:xfrm>
            <a:off x="838200" y="1825625"/>
            <a:ext cx="10515600" cy="4351338"/>
          </a:xfrm>
          <a:prstGeom prst="rect">
            <a:avLst/>
          </a:prstGeom>
          <a:noFill/>
          <a:ln w="9525">
            <a:noFill/>
          </a:ln>
        </p:spPr>
        <p:txBody>
          <a:bodyPr/>
          <a:p>
            <a:pPr lvl="0"/>
            <a:r>
              <a:rPr lang="zh-CN" altLang="en-US" dirty="0"/>
              <a:t>模板来自 </a:t>
            </a:r>
            <a:r>
              <a:rPr lang="en-US" altLang="zh-CN" dirty="0"/>
              <a:t>http://docer.mysoeasy.com/</a:t>
            </a:r>
            <a:endParaRPr lang="zh-CN" altLang="en-US" dirty="0"/>
          </a:p>
        </p:txBody>
      </p:sp>
    </p:spTree>
  </p:cSld>
  <p:clrMapOvr>
    <a:overrideClrMapping bg1="lt1" tx1="dk1" bg2="lt2" tx2="dk2" accent1="accent1" accent2="accent2" accent3="accent3" accent4="accent4" accent5="accent5" accent6="accent6" hlink="hlink" folHlink="folHlink"/>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p:cSld>
    <p:bg>
      <p:bgPr>
        <a:solidFill>
          <a:srgbClr val="FFFFFF"/>
        </a:solidFill>
        <a:effectLst/>
      </p:bgPr>
    </p:bg>
    <p:spTree>
      <p:nvGrpSpPr>
        <p:cNvPr id="1" name=""/>
        <p:cNvGrpSpPr/>
        <p:nvPr/>
      </p:nvGrpSpPr>
      <p:grpSpPr/>
      <p:sp>
        <p:nvSpPr>
          <p:cNvPr id="27650" name="幻灯片图像占位符 1"/>
          <p:cNvSpPr>
            <a:spLocks noGrp="1" noRot="1" noChangeAspect="1"/>
          </p:cNvSpPr>
          <p:nvPr>
            <p:ph type="sldImg"/>
          </p:nvPr>
        </p:nvSpPr>
        <p:spPr/>
      </p:sp>
      <p:sp>
        <p:nvSpPr>
          <p:cNvPr id="27651" name="备注占位符 2"/>
          <p:cNvSpPr>
            <a:spLocks noGrp="1" noRot="1" noChangeAspect="1"/>
          </p:cNvSpPr>
          <p:nvPr>
            <p:ph type="body" idx="1"/>
          </p:nvPr>
        </p:nvSpPr>
        <p:spPr>
          <a:xfrm>
            <a:off x="838200" y="1825625"/>
            <a:ext cx="10515600" cy="4351338"/>
          </a:xfrm>
          <a:prstGeom prst="rect">
            <a:avLst/>
          </a:prstGeom>
          <a:noFill/>
          <a:ln w="9525">
            <a:noFill/>
          </a:ln>
        </p:spPr>
        <p:txBody>
          <a:bodyPr/>
          <a:p>
            <a:pPr lvl="0"/>
            <a:r>
              <a:rPr lang="zh-CN" altLang="en-US" dirty="0"/>
              <a:t>模板来自 </a:t>
            </a:r>
            <a:r>
              <a:rPr lang="en-US" altLang="zh-CN" dirty="0"/>
              <a:t>http://docer.mysoeasy.com/</a:t>
            </a:r>
            <a:endParaRPr lang="zh-CN" altLang="en-US" dirty="0"/>
          </a:p>
        </p:txBody>
      </p:sp>
    </p:spTree>
  </p:cSld>
  <p:clrMapOvr>
    <a:overrideClrMapping bg1="lt1" tx1="dk1" bg2="lt2" tx2="dk2" accent1="accent1" accent2="accent2" accent3="accent3" accent4="accent4" accent5="accent5" accent6="accent6" hlink="hlink" folHlink="folHlink"/>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p:cSld>
    <p:bg>
      <p:bgPr>
        <a:solidFill>
          <a:srgbClr val="FFFFFF"/>
        </a:solidFill>
        <a:effectLst/>
      </p:bgPr>
    </p:bg>
    <p:spTree>
      <p:nvGrpSpPr>
        <p:cNvPr id="1" name=""/>
        <p:cNvGrpSpPr/>
        <p:nvPr/>
      </p:nvGrpSpPr>
      <p:grpSpPr/>
      <p:sp>
        <p:nvSpPr>
          <p:cNvPr id="29698" name="幻灯片图像占位符 1"/>
          <p:cNvSpPr>
            <a:spLocks noGrp="1" noRot="1" noChangeAspect="1"/>
          </p:cNvSpPr>
          <p:nvPr>
            <p:ph type="sldImg"/>
          </p:nvPr>
        </p:nvSpPr>
        <p:spPr/>
      </p:sp>
      <p:sp>
        <p:nvSpPr>
          <p:cNvPr id="29699" name="备注占位符 2"/>
          <p:cNvSpPr>
            <a:spLocks noGrp="1" noRot="1" noChangeAspect="1"/>
          </p:cNvSpPr>
          <p:nvPr>
            <p:ph type="body" idx="1"/>
          </p:nvPr>
        </p:nvSpPr>
        <p:spPr>
          <a:xfrm>
            <a:off x="838200" y="1825625"/>
            <a:ext cx="10515600" cy="4351338"/>
          </a:xfrm>
          <a:prstGeom prst="rect">
            <a:avLst/>
          </a:prstGeom>
          <a:noFill/>
          <a:ln w="9525">
            <a:noFill/>
          </a:ln>
        </p:spPr>
        <p:txBody>
          <a:bodyPr/>
          <a:p>
            <a:pPr lvl="0"/>
            <a:r>
              <a:rPr lang="zh-CN" altLang="en-US" dirty="0"/>
              <a:t>模板来自 </a:t>
            </a:r>
            <a:r>
              <a:rPr lang="en-US" altLang="zh-CN" dirty="0"/>
              <a:t>http://docer.mysoeasy.com/</a:t>
            </a:r>
            <a:endParaRPr lang="zh-CN" altLang="en-US" dirty="0"/>
          </a:p>
        </p:txBody>
      </p:sp>
    </p:spTree>
  </p:cSld>
  <p:clrMapOvr>
    <a:overrideClrMapping bg1="lt1" tx1="dk1" bg2="lt2" tx2="dk2" accent1="accent1" accent2="accent2" accent3="accent3" accent4="accent4" accent5="accent5" accent6="accent6" hlink="hlink" folHlink="folHlink"/>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p:cSld>
    <p:bg>
      <p:bgPr>
        <a:solidFill>
          <a:srgbClr val="FFFFFF"/>
        </a:solidFill>
        <a:effectLst/>
      </p:bgPr>
    </p:bg>
    <p:spTree>
      <p:nvGrpSpPr>
        <p:cNvPr id="1" name=""/>
        <p:cNvGrpSpPr/>
        <p:nvPr/>
      </p:nvGrpSpPr>
      <p:grpSpPr/>
      <p:sp>
        <p:nvSpPr>
          <p:cNvPr id="31746" name="幻灯片图像占位符 1"/>
          <p:cNvSpPr>
            <a:spLocks noGrp="1" noRot="1" noChangeAspect="1"/>
          </p:cNvSpPr>
          <p:nvPr>
            <p:ph type="sldImg"/>
          </p:nvPr>
        </p:nvSpPr>
        <p:spPr/>
      </p:sp>
      <p:sp>
        <p:nvSpPr>
          <p:cNvPr id="31747" name="备注占位符 2"/>
          <p:cNvSpPr>
            <a:spLocks noGrp="1" noRot="1" noChangeAspect="1"/>
          </p:cNvSpPr>
          <p:nvPr>
            <p:ph type="body" idx="1"/>
          </p:nvPr>
        </p:nvSpPr>
        <p:spPr>
          <a:xfrm>
            <a:off x="838200" y="1825625"/>
            <a:ext cx="10515600" cy="4351338"/>
          </a:xfrm>
          <a:prstGeom prst="rect">
            <a:avLst/>
          </a:prstGeom>
          <a:noFill/>
          <a:ln w="9525">
            <a:noFill/>
          </a:ln>
        </p:spPr>
        <p:txBody>
          <a:bodyPr/>
          <a:p>
            <a:pPr lvl="0"/>
            <a:r>
              <a:rPr lang="zh-CN" altLang="en-US" dirty="0"/>
              <a:t>模板来自 </a:t>
            </a:r>
            <a:r>
              <a:rPr lang="en-US" altLang="zh-CN" dirty="0"/>
              <a:t>http://docer.mysoeasy.com/</a:t>
            </a:r>
            <a:endParaRPr lang="zh-CN" altLang="en-US" dirty="0"/>
          </a:p>
        </p:txBody>
      </p:sp>
    </p:spTree>
  </p:cSld>
  <p:clrMapOvr>
    <a:overrideClrMapping bg1="lt1" tx1="dk1" bg2="lt2" tx2="dk2" accent1="accent1" accent2="accent2" accent3="accent3" accent4="accent4" accent5="accent5" accent6="accent6" hlink="hlink" folHlink="folHlink"/>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p:cSld>
    <p:bg>
      <p:bgPr>
        <a:solidFill>
          <a:srgbClr val="FFFFFF"/>
        </a:solidFill>
        <a:effectLst/>
      </p:bgPr>
    </p:bg>
    <p:spTree>
      <p:nvGrpSpPr>
        <p:cNvPr id="1" name=""/>
        <p:cNvGrpSpPr/>
        <p:nvPr/>
      </p:nvGrpSpPr>
      <p:grpSpPr/>
      <p:sp>
        <p:nvSpPr>
          <p:cNvPr id="31746" name="幻灯片图像占位符 1"/>
          <p:cNvSpPr>
            <a:spLocks noGrp="1" noRot="1" noChangeAspect="1"/>
          </p:cNvSpPr>
          <p:nvPr>
            <p:ph type="sldImg"/>
          </p:nvPr>
        </p:nvSpPr>
        <p:spPr/>
      </p:sp>
      <p:sp>
        <p:nvSpPr>
          <p:cNvPr id="31747" name="备注占位符 2"/>
          <p:cNvSpPr>
            <a:spLocks noGrp="1" noRot="1" noChangeAspect="1"/>
          </p:cNvSpPr>
          <p:nvPr>
            <p:ph type="body" idx="1"/>
          </p:nvPr>
        </p:nvSpPr>
        <p:spPr>
          <a:xfrm>
            <a:off x="838200" y="1825625"/>
            <a:ext cx="10515600" cy="4351338"/>
          </a:xfrm>
          <a:prstGeom prst="rect">
            <a:avLst/>
          </a:prstGeom>
          <a:noFill/>
          <a:ln w="9525">
            <a:noFill/>
          </a:ln>
        </p:spPr>
        <p:txBody>
          <a:bodyPr/>
          <a:p>
            <a:pPr lvl="0"/>
            <a:r>
              <a:rPr lang="zh-CN" altLang="en-US" dirty="0"/>
              <a:t>模板来自 </a:t>
            </a:r>
            <a:r>
              <a:rPr lang="en-US" altLang="zh-CN" dirty="0"/>
              <a:t>http://docer.mysoeasy.com/</a:t>
            </a:r>
            <a:endParaRPr lang="zh-CN" altLang="en-US" dirty="0"/>
          </a:p>
        </p:txBody>
      </p:sp>
    </p:spTree>
  </p:cSld>
  <p:clrMapOvr>
    <a:overrideClrMapping bg1="lt1" tx1="dk1" bg2="lt2" tx2="dk2" accent1="accent1" accent2="accent2" accent3="accent3" accent4="accent4" accent5="accent5" accent6="accent6" hlink="hlink" folHlink="folHlink"/>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p:cSld>
    <p:bg>
      <p:bgPr>
        <a:solidFill>
          <a:srgbClr val="FFFFFF"/>
        </a:solidFill>
        <a:effectLst/>
      </p:bgPr>
    </p:bg>
    <p:spTree>
      <p:nvGrpSpPr>
        <p:cNvPr id="1" name=""/>
        <p:cNvGrpSpPr/>
        <p:nvPr/>
      </p:nvGrpSpPr>
      <p:grpSpPr/>
      <p:sp>
        <p:nvSpPr>
          <p:cNvPr id="35842" name="幻灯片图像占位符 1"/>
          <p:cNvSpPr>
            <a:spLocks noGrp="1" noRot="1" noChangeAspect="1"/>
          </p:cNvSpPr>
          <p:nvPr>
            <p:ph type="sldImg"/>
          </p:nvPr>
        </p:nvSpPr>
        <p:spPr>
          <a:xfrm>
            <a:off x="684213" y="1141413"/>
            <a:ext cx="5486400" cy="3086100"/>
          </a:xfrm>
        </p:spPr>
      </p:sp>
      <p:sp>
        <p:nvSpPr>
          <p:cNvPr id="35843" name="备注占位符 2"/>
          <p:cNvSpPr>
            <a:spLocks noGrp="1" noRot="1" noChangeAspect="1"/>
          </p:cNvSpPr>
          <p:nvPr>
            <p:ph type="body" idx="1"/>
          </p:nvPr>
        </p:nvSpPr>
        <p:spPr>
          <a:xfrm>
            <a:off x="836613" y="1824038"/>
            <a:ext cx="10515600" cy="4351337"/>
          </a:xfrm>
          <a:prstGeom prst="rect">
            <a:avLst/>
          </a:prstGeom>
          <a:noFill/>
          <a:ln w="9525">
            <a:noFill/>
          </a:ln>
        </p:spPr>
        <p:txBody>
          <a:bodyPr/>
          <a:p>
            <a:pPr lvl="0"/>
            <a:r>
              <a:rPr lang="zh-CN" altLang="en-US" dirty="0"/>
              <a:t>模板来自 </a:t>
            </a:r>
            <a:r>
              <a:rPr lang="en-US" altLang="zh-CN" dirty="0"/>
              <a:t>http://docer.mysoeasy.com/</a:t>
            </a:r>
            <a:endParaRPr lang="zh-CN" altLang="en-US" dirty="0"/>
          </a:p>
        </p:txBody>
      </p:sp>
    </p:spTree>
  </p:cSld>
  <p:clrMapOvr>
    <a:overrideClrMapping bg1="lt1" tx1="dk1" bg2="lt2" tx2="dk2" accent1="accent1" accent2="accent2" accent3="accent3" accent4="accent4" accent5="accent5" accent6="accent6" hlink="hlink" folHlink="folHlink"/>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p:cSld>
    <p:bg>
      <p:bgPr>
        <a:solidFill>
          <a:srgbClr val="FFFFFF"/>
        </a:solidFill>
        <a:effectLst/>
      </p:bgPr>
    </p:bg>
    <p:spTree>
      <p:nvGrpSpPr>
        <p:cNvPr id="1" name=""/>
        <p:cNvGrpSpPr/>
        <p:nvPr/>
      </p:nvGrpSpPr>
      <p:grpSpPr/>
      <p:sp>
        <p:nvSpPr>
          <p:cNvPr id="7170" name="幻灯片图像占位符 1"/>
          <p:cNvSpPr>
            <a:spLocks noGrp="1" noRot="1" noChangeAspect="1"/>
          </p:cNvSpPr>
          <p:nvPr>
            <p:ph type="sldImg"/>
          </p:nvPr>
        </p:nvSpPr>
        <p:spPr/>
      </p:sp>
      <p:sp>
        <p:nvSpPr>
          <p:cNvPr id="7171" name="备注占位符 2"/>
          <p:cNvSpPr>
            <a:spLocks noGrp="1" noRot="1" noChangeAspect="1"/>
          </p:cNvSpPr>
          <p:nvPr>
            <p:ph type="body" idx="1"/>
          </p:nvPr>
        </p:nvSpPr>
        <p:spPr>
          <a:xfrm>
            <a:off x="838200" y="1825625"/>
            <a:ext cx="10515600" cy="4351338"/>
          </a:xfrm>
          <a:prstGeom prst="rect">
            <a:avLst/>
          </a:prstGeom>
          <a:noFill/>
          <a:ln w="9525">
            <a:noFill/>
          </a:ln>
        </p:spPr>
        <p:txBody>
          <a:bodyPr/>
          <a:p>
            <a:pPr lvl="0"/>
            <a:r>
              <a:rPr lang="zh-CN" altLang="en-US" dirty="0"/>
              <a:t>模板来自 </a:t>
            </a:r>
            <a:r>
              <a:rPr lang="en-US" altLang="zh-CN" dirty="0"/>
              <a:t>http://docer.mysoeasy.com/</a:t>
            </a:r>
            <a:endParaRPr lang="zh-CN" altLang="en-US" dirty="0"/>
          </a:p>
        </p:txBody>
      </p:sp>
    </p:spTree>
  </p:cSld>
  <p:clrMapOvr>
    <a:overrideClrMapping bg1="lt1" tx1="dk1" bg2="lt2" tx2="dk2" accent1="accent1" accent2="accent2" accent3="accent3" accent4="accent4" accent5="accent5" accent6="accent6" hlink="hlink" folHlink="folHlink"/>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p:cSld>
    <p:bg>
      <p:bgPr>
        <a:solidFill>
          <a:srgbClr val="FFFFFF"/>
        </a:solidFill>
        <a:effectLst/>
      </p:bgPr>
    </p:bg>
    <p:spTree>
      <p:nvGrpSpPr>
        <p:cNvPr id="1" name=""/>
        <p:cNvGrpSpPr/>
        <p:nvPr/>
      </p:nvGrpSpPr>
      <p:grpSpPr/>
      <p:sp>
        <p:nvSpPr>
          <p:cNvPr id="9218" name="幻灯片图像占位符 1"/>
          <p:cNvSpPr>
            <a:spLocks noGrp="1" noRot="1" noChangeAspect="1"/>
          </p:cNvSpPr>
          <p:nvPr>
            <p:ph type="sldImg"/>
          </p:nvPr>
        </p:nvSpPr>
        <p:spPr/>
      </p:sp>
      <p:sp>
        <p:nvSpPr>
          <p:cNvPr id="9219" name="备注占位符 2"/>
          <p:cNvSpPr>
            <a:spLocks noGrp="1" noRot="1" noChangeAspect="1"/>
          </p:cNvSpPr>
          <p:nvPr>
            <p:ph type="body" idx="1"/>
          </p:nvPr>
        </p:nvSpPr>
        <p:spPr>
          <a:xfrm>
            <a:off x="838200" y="1825625"/>
            <a:ext cx="10515600" cy="4351338"/>
          </a:xfrm>
          <a:prstGeom prst="rect">
            <a:avLst/>
          </a:prstGeom>
          <a:noFill/>
          <a:ln w="9525">
            <a:noFill/>
          </a:ln>
        </p:spPr>
        <p:txBody>
          <a:bodyPr/>
          <a:p>
            <a:pPr lvl="0"/>
            <a:r>
              <a:rPr lang="zh-CN" altLang="en-US" dirty="0"/>
              <a:t>模板来自 </a:t>
            </a:r>
            <a:r>
              <a:rPr lang="en-US" altLang="zh-CN" dirty="0"/>
              <a:t>http://docer.mysoeasy.com/</a:t>
            </a:r>
            <a:endParaRPr lang="zh-CN" altLang="en-US" dirty="0"/>
          </a:p>
        </p:txBody>
      </p:sp>
    </p:spTree>
  </p:cSld>
  <p:clrMapOvr>
    <a:overrideClrMapping bg1="lt1" tx1="dk1" bg2="lt2" tx2="dk2" accent1="accent1" accent2="accent2" accent3="accent3" accent4="accent4" accent5="accent5" accent6="accent6" hlink="hlink" folHlink="folHlink"/>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p:cSld>
    <p:bg>
      <p:bgPr>
        <a:solidFill>
          <a:srgbClr val="FFFFFF"/>
        </a:solidFill>
        <a:effectLst/>
      </p:bgPr>
    </p:bg>
    <p:spTree>
      <p:nvGrpSpPr>
        <p:cNvPr id="1" name=""/>
        <p:cNvGrpSpPr/>
        <p:nvPr/>
      </p:nvGrpSpPr>
      <p:grpSpPr/>
      <p:sp>
        <p:nvSpPr>
          <p:cNvPr id="11266" name="幻灯片图像占位符 1"/>
          <p:cNvSpPr>
            <a:spLocks noGrp="1" noRot="1" noChangeAspect="1"/>
          </p:cNvSpPr>
          <p:nvPr>
            <p:ph type="sldImg"/>
          </p:nvPr>
        </p:nvSpPr>
        <p:spPr/>
      </p:sp>
      <p:sp>
        <p:nvSpPr>
          <p:cNvPr id="11267" name="备注占位符 2"/>
          <p:cNvSpPr>
            <a:spLocks noGrp="1" noRot="1" noChangeAspect="1"/>
          </p:cNvSpPr>
          <p:nvPr>
            <p:ph type="body" idx="1"/>
          </p:nvPr>
        </p:nvSpPr>
        <p:spPr>
          <a:xfrm>
            <a:off x="838200" y="1825625"/>
            <a:ext cx="10515600" cy="4351338"/>
          </a:xfrm>
          <a:prstGeom prst="rect">
            <a:avLst/>
          </a:prstGeom>
          <a:noFill/>
          <a:ln w="9525">
            <a:noFill/>
          </a:ln>
        </p:spPr>
        <p:txBody>
          <a:bodyPr/>
          <a:p>
            <a:pPr lvl="0"/>
            <a:r>
              <a:rPr lang="zh-CN" altLang="en-US" dirty="0"/>
              <a:t>模板来自 </a:t>
            </a:r>
            <a:r>
              <a:rPr lang="en-US" altLang="zh-CN" dirty="0"/>
              <a:t>http://docer.mysoeasy.com/</a:t>
            </a:r>
            <a:endParaRPr lang="zh-CN" altLang="en-US" dirty="0"/>
          </a:p>
        </p:txBody>
      </p:sp>
    </p:spTree>
  </p:cSld>
  <p:clrMapOvr>
    <a:overrideClrMapping bg1="lt1" tx1="dk1" bg2="lt2" tx2="dk2" accent1="accent1" accent2="accent2" accent3="accent3" accent4="accent4" accent5="accent5" accent6="accent6" hlink="hlink" folHlink="folHlink"/>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p:cSld>
    <p:bg>
      <p:bgPr>
        <a:solidFill>
          <a:srgbClr val="FFFFFF"/>
        </a:solidFill>
        <a:effectLst/>
      </p:bgPr>
    </p:bg>
    <p:spTree>
      <p:nvGrpSpPr>
        <p:cNvPr id="1" name=""/>
        <p:cNvGrpSpPr/>
        <p:nvPr/>
      </p:nvGrpSpPr>
      <p:grpSpPr/>
      <p:sp>
        <p:nvSpPr>
          <p:cNvPr id="13314" name="幻灯片图像占位符 1"/>
          <p:cNvSpPr>
            <a:spLocks noGrp="1" noRot="1" noChangeAspect="1"/>
          </p:cNvSpPr>
          <p:nvPr>
            <p:ph type="sldImg"/>
          </p:nvPr>
        </p:nvSpPr>
        <p:spPr/>
      </p:sp>
      <p:sp>
        <p:nvSpPr>
          <p:cNvPr id="13315" name="备注占位符 2"/>
          <p:cNvSpPr>
            <a:spLocks noGrp="1" noRot="1" noChangeAspect="1"/>
          </p:cNvSpPr>
          <p:nvPr>
            <p:ph type="body" idx="1"/>
          </p:nvPr>
        </p:nvSpPr>
        <p:spPr>
          <a:xfrm>
            <a:off x="838200" y="1825625"/>
            <a:ext cx="10515600" cy="4351338"/>
          </a:xfrm>
          <a:prstGeom prst="rect">
            <a:avLst/>
          </a:prstGeom>
          <a:noFill/>
          <a:ln w="9525">
            <a:noFill/>
          </a:ln>
        </p:spPr>
        <p:txBody>
          <a:bodyPr/>
          <a:p>
            <a:pPr lvl="0"/>
            <a:r>
              <a:rPr lang="zh-CN" altLang="en-US" dirty="0"/>
              <a:t>模板来自 </a:t>
            </a:r>
            <a:r>
              <a:rPr lang="en-US" altLang="zh-CN" dirty="0"/>
              <a:t>http://docer.mysoeasy.com/</a:t>
            </a:r>
            <a:endParaRPr lang="zh-CN" altLang="en-US" dirty="0"/>
          </a:p>
        </p:txBody>
      </p:sp>
    </p:spTree>
  </p:cSld>
  <p:clrMapOvr>
    <a:overrideClrMapping bg1="lt1" tx1="dk1" bg2="lt2" tx2="dk2" accent1="accent1" accent2="accent2" accent3="accent3" accent4="accent4" accent5="accent5" accent6="accent6" hlink="hlink" folHlink="folHlink"/>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p:cSld>
    <p:bg>
      <p:bgPr>
        <a:solidFill>
          <a:srgbClr val="FFFFFF"/>
        </a:solidFill>
        <a:effectLst/>
      </p:bgPr>
    </p:bg>
    <p:spTree>
      <p:nvGrpSpPr>
        <p:cNvPr id="1" name=""/>
        <p:cNvGrpSpPr/>
        <p:nvPr/>
      </p:nvGrpSpPr>
      <p:grpSpPr/>
      <p:sp>
        <p:nvSpPr>
          <p:cNvPr id="15362" name="幻灯片图像占位符 1"/>
          <p:cNvSpPr>
            <a:spLocks noGrp="1" noRot="1" noChangeAspect="1"/>
          </p:cNvSpPr>
          <p:nvPr>
            <p:ph type="sldImg"/>
          </p:nvPr>
        </p:nvSpPr>
        <p:spPr/>
      </p:sp>
      <p:sp>
        <p:nvSpPr>
          <p:cNvPr id="15363" name="备注占位符 2"/>
          <p:cNvSpPr>
            <a:spLocks noGrp="1" noRot="1" noChangeAspect="1"/>
          </p:cNvSpPr>
          <p:nvPr>
            <p:ph type="body" idx="1"/>
          </p:nvPr>
        </p:nvSpPr>
        <p:spPr>
          <a:xfrm>
            <a:off x="838200" y="1825625"/>
            <a:ext cx="10515600" cy="4351338"/>
          </a:xfrm>
          <a:prstGeom prst="rect">
            <a:avLst/>
          </a:prstGeom>
          <a:noFill/>
          <a:ln w="9525">
            <a:noFill/>
          </a:ln>
        </p:spPr>
        <p:txBody>
          <a:bodyPr/>
          <a:p>
            <a:pPr lvl="0"/>
            <a:r>
              <a:rPr lang="zh-CN" altLang="en-US" dirty="0"/>
              <a:t>模板来自 </a:t>
            </a:r>
            <a:r>
              <a:rPr lang="en-US" altLang="zh-CN" dirty="0"/>
              <a:t>http://docer.mysoeasy.com/</a:t>
            </a:r>
            <a:endParaRPr lang="zh-CN" altLang="en-US" dirty="0"/>
          </a:p>
        </p:txBody>
      </p:sp>
    </p:spTree>
  </p:cSld>
  <p:clrMapOvr>
    <a:overrideClrMapping bg1="lt1" tx1="dk1" bg2="lt2" tx2="dk2" accent1="accent1" accent2="accent2" accent3="accent3" accent4="accent4" accent5="accent5" accent6="accent6" hlink="hlink" folHlink="folHlink"/>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p:cSld>
    <p:bg>
      <p:bgPr>
        <a:solidFill>
          <a:srgbClr val="FFFFFF"/>
        </a:solidFill>
        <a:effectLst/>
      </p:bgPr>
    </p:bg>
    <p:spTree>
      <p:nvGrpSpPr>
        <p:cNvPr id="1" name=""/>
        <p:cNvGrpSpPr/>
        <p:nvPr/>
      </p:nvGrpSpPr>
      <p:grpSpPr/>
      <p:sp>
        <p:nvSpPr>
          <p:cNvPr id="17410" name="幻灯片图像占位符 1"/>
          <p:cNvSpPr>
            <a:spLocks noGrp="1" noRot="1" noChangeAspect="1"/>
          </p:cNvSpPr>
          <p:nvPr>
            <p:ph type="sldImg"/>
          </p:nvPr>
        </p:nvSpPr>
        <p:spPr/>
      </p:sp>
      <p:sp>
        <p:nvSpPr>
          <p:cNvPr id="17411" name="备注占位符 2"/>
          <p:cNvSpPr>
            <a:spLocks noGrp="1" noRot="1" noChangeAspect="1"/>
          </p:cNvSpPr>
          <p:nvPr>
            <p:ph type="body" idx="1"/>
          </p:nvPr>
        </p:nvSpPr>
        <p:spPr>
          <a:xfrm>
            <a:off x="838200" y="1825625"/>
            <a:ext cx="10515600" cy="4351338"/>
          </a:xfrm>
          <a:prstGeom prst="rect">
            <a:avLst/>
          </a:prstGeom>
          <a:noFill/>
          <a:ln w="9525">
            <a:noFill/>
          </a:ln>
        </p:spPr>
        <p:txBody>
          <a:bodyPr/>
          <a:p>
            <a:pPr lvl="0"/>
            <a:r>
              <a:rPr lang="zh-CN" altLang="en-US" dirty="0"/>
              <a:t>模板来自 </a:t>
            </a:r>
            <a:r>
              <a:rPr lang="en-US" altLang="zh-CN" dirty="0"/>
              <a:t>http://docer.mysoeasy.com/</a:t>
            </a:r>
            <a:endParaRPr lang="zh-CN" altLang="en-US" dirty="0"/>
          </a:p>
        </p:txBody>
      </p:sp>
    </p:spTree>
  </p:cSld>
  <p:clrMapOvr>
    <a:overrideClrMapping bg1="lt1" tx1="dk1" bg2="lt2" tx2="dk2" accent1="accent1" accent2="accent2" accent3="accent3" accent4="accent4" accent5="accent5" accent6="accent6" hlink="hlink" folHlink="folHlink"/>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p:cSld>
    <p:bg>
      <p:bgPr>
        <a:solidFill>
          <a:srgbClr val="FFFFFF"/>
        </a:solidFill>
        <a:effectLst/>
      </p:bgPr>
    </p:bg>
    <p:spTree>
      <p:nvGrpSpPr>
        <p:cNvPr id="1" name=""/>
        <p:cNvGrpSpPr/>
        <p:nvPr/>
      </p:nvGrpSpPr>
      <p:grpSpPr/>
      <p:sp>
        <p:nvSpPr>
          <p:cNvPr id="17410" name="幻灯片图像占位符 1"/>
          <p:cNvSpPr>
            <a:spLocks noGrp="1" noRot="1" noChangeAspect="1"/>
          </p:cNvSpPr>
          <p:nvPr>
            <p:ph type="sldImg"/>
          </p:nvPr>
        </p:nvSpPr>
        <p:spPr/>
      </p:sp>
      <p:sp>
        <p:nvSpPr>
          <p:cNvPr id="17411" name="备注占位符 2"/>
          <p:cNvSpPr>
            <a:spLocks noGrp="1" noRot="1" noChangeAspect="1"/>
          </p:cNvSpPr>
          <p:nvPr>
            <p:ph type="body" idx="1"/>
          </p:nvPr>
        </p:nvSpPr>
        <p:spPr>
          <a:xfrm>
            <a:off x="838200" y="1825625"/>
            <a:ext cx="10515600" cy="4351338"/>
          </a:xfrm>
          <a:prstGeom prst="rect">
            <a:avLst/>
          </a:prstGeom>
          <a:noFill/>
          <a:ln w="9525">
            <a:noFill/>
          </a:ln>
        </p:spPr>
        <p:txBody>
          <a:bodyPr/>
          <a:p>
            <a:pPr lvl="0"/>
            <a:r>
              <a:rPr lang="zh-CN" altLang="en-US" dirty="0"/>
              <a:t>模板来自 </a:t>
            </a:r>
            <a:r>
              <a:rPr lang="en-US" altLang="zh-CN" dirty="0"/>
              <a:t>http://docer.mysoeasy.com/</a:t>
            </a:r>
            <a:endParaRPr lang="zh-CN" altLang="en-US" dirty="0"/>
          </a:p>
        </p:txBody>
      </p:sp>
    </p:spTree>
  </p:cSld>
  <p:clrMapOvr>
    <a:overrideClrMapping bg1="lt1" tx1="dk1" bg2="lt2" tx2="dk2" accent1="accent1" accent2="accent2" accent3="accent3" accent4="accent4" accent5="accent5" accent6="accent6" hlink="hlink" folHlink="folHlink"/>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p:cSld>
    <p:bg>
      <p:bgPr>
        <a:solidFill>
          <a:srgbClr val="FFFFFF"/>
        </a:solidFill>
        <a:effectLst/>
      </p:bgPr>
    </p:bg>
    <p:spTree>
      <p:nvGrpSpPr>
        <p:cNvPr id="1" name=""/>
        <p:cNvGrpSpPr/>
        <p:nvPr/>
      </p:nvGrpSpPr>
      <p:grpSpPr/>
      <p:sp>
        <p:nvSpPr>
          <p:cNvPr id="19458" name="幻灯片图像占位符 1"/>
          <p:cNvSpPr>
            <a:spLocks noGrp="1" noRot="1" noChangeAspect="1"/>
          </p:cNvSpPr>
          <p:nvPr>
            <p:ph type="sldImg"/>
          </p:nvPr>
        </p:nvSpPr>
        <p:spPr/>
      </p:sp>
      <p:sp>
        <p:nvSpPr>
          <p:cNvPr id="19459" name="备注占位符 2"/>
          <p:cNvSpPr>
            <a:spLocks noGrp="1" noRot="1" noChangeAspect="1"/>
          </p:cNvSpPr>
          <p:nvPr>
            <p:ph type="body" idx="1"/>
          </p:nvPr>
        </p:nvSpPr>
        <p:spPr>
          <a:xfrm>
            <a:off x="838200" y="1825625"/>
            <a:ext cx="10515600" cy="4351338"/>
          </a:xfrm>
          <a:prstGeom prst="rect">
            <a:avLst/>
          </a:prstGeom>
          <a:noFill/>
          <a:ln w="9525">
            <a:noFill/>
          </a:ln>
        </p:spPr>
        <p:txBody>
          <a:bodyPr/>
          <a:p>
            <a:pPr lvl="0"/>
            <a:r>
              <a:rPr lang="zh-CN" altLang="en-US" dirty="0"/>
              <a:t>模板来自 </a:t>
            </a:r>
            <a:r>
              <a:rPr lang="en-US" altLang="zh-CN" dirty="0"/>
              <a:t>http://docer.mysoeasy.com/</a:t>
            </a:r>
            <a:endParaRPr lang="zh-CN" altLang="en-US" dirty="0"/>
          </a:p>
        </p:txBody>
      </p:sp>
    </p:spTree>
  </p:cSld>
  <p:clrMapOvr>
    <a:overrideClrMapping bg1="lt1" tx1="dk1" bg2="lt2" tx2="dk2" accent1="accent1" accent2="accent2" accent3="accent3" accent4="accent4" accent5="accent5" accent6="accent6" hlink="hlink" folHlink="folHlink"/>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pPr lvl="0"/>
            <a:fld id="{BB962C8B-B14F-4D97-AF65-F5344CB8AC3E}" type="datetime1">
              <a:rPr lang="zh-CN" altLang="en-US" dirty="0"/>
            </a:fld>
            <a:endParaRPr lang="zh-CN" altLang="en-US" dirty="0">
              <a:ea typeface="宋体" panose="02010600030101010101" pitchFamily="2" charset="-122"/>
            </a:endParaRPr>
          </a:p>
        </p:txBody>
      </p:sp>
      <p:sp>
        <p:nvSpPr>
          <p:cNvPr id="5" name="页脚占位符 4"/>
          <p:cNvSpPr>
            <a:spLocks noGrp="1"/>
          </p:cNvSpPr>
          <p:nvPr>
            <p:ph type="ftr" sz="quarter" idx="11"/>
          </p:nvPr>
        </p:nvSpPr>
        <p:spPr/>
        <p:txBody>
          <a:bodyPr/>
          <a:lstStyle/>
          <a:p>
            <a:pPr lvl="0"/>
          </a:p>
        </p:txBody>
      </p:sp>
      <p:sp>
        <p:nvSpPr>
          <p:cNvPr id="6" name="灯片编号占位符 5"/>
          <p:cNvSpPr>
            <a:spLocks noGrp="1"/>
          </p:cNvSpPr>
          <p:nvPr>
            <p:ph type="sldNum" sz="quarter" idx="12"/>
          </p:nvPr>
        </p:nvSpPr>
        <p:spPr/>
        <p:txBody>
          <a:bodyPr/>
          <a:lstStyle/>
          <a:p>
            <a:pPr lvl="0"/>
            <a:fld id="{9A0DB2DC-4C9A-4742-B13C-FB6460FD3503}" type="slidenum">
              <a:rPr lang="zh-CN" altLang="en-US" dirty="0"/>
            </a:fld>
            <a:endParaRPr lang="zh-CN" altLang="en-US" dirty="0">
              <a:ea typeface="宋体" panose="02010600030101010101" pitchFamily="2" charset="-122"/>
            </a:endParaRPr>
          </a:p>
        </p:txBody>
      </p:sp>
    </p:spTree>
  </p:cSld>
  <p:clrMapOvr>
    <a:masterClrMapping/>
  </p:clrMapOvr>
  <p:hf sldNum="0" hdr="0" ftr="0" dt="0"/>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pPr lvl="0"/>
            <a:fld id="{BB962C8B-B14F-4D97-AF65-F5344CB8AC3E}" type="datetime1">
              <a:rPr lang="zh-CN" altLang="en-US" dirty="0"/>
            </a:fld>
            <a:endParaRPr lang="zh-CN" altLang="en-US" dirty="0">
              <a:ea typeface="宋体" panose="02010600030101010101" pitchFamily="2" charset="-122"/>
            </a:endParaRPr>
          </a:p>
        </p:txBody>
      </p:sp>
      <p:sp>
        <p:nvSpPr>
          <p:cNvPr id="5" name="页脚占位符 4"/>
          <p:cNvSpPr>
            <a:spLocks noGrp="1"/>
          </p:cNvSpPr>
          <p:nvPr>
            <p:ph type="ftr" sz="quarter" idx="11"/>
          </p:nvPr>
        </p:nvSpPr>
        <p:spPr/>
        <p:txBody>
          <a:bodyPr/>
          <a:lstStyle/>
          <a:p>
            <a:pPr lvl="0"/>
          </a:p>
        </p:txBody>
      </p:sp>
      <p:sp>
        <p:nvSpPr>
          <p:cNvPr id="6" name="灯片编号占位符 5"/>
          <p:cNvSpPr>
            <a:spLocks noGrp="1"/>
          </p:cNvSpPr>
          <p:nvPr>
            <p:ph type="sldNum" sz="quarter" idx="12"/>
          </p:nvPr>
        </p:nvSpPr>
        <p:spPr/>
        <p:txBody>
          <a:bodyPr/>
          <a:lstStyle/>
          <a:p>
            <a:pPr lvl="0"/>
            <a:fld id="{9A0DB2DC-4C9A-4742-B13C-FB6460FD3503}" type="slidenum">
              <a:rPr lang="zh-CN" altLang="en-US" dirty="0"/>
            </a:fld>
            <a:endParaRPr lang="zh-CN" altLang="en-US" dirty="0">
              <a:ea typeface="宋体" panose="02010600030101010101" pitchFamily="2" charset="-122"/>
            </a:endParaRPr>
          </a:p>
        </p:txBody>
      </p:sp>
    </p:spTree>
  </p:cSld>
  <p:clrMapOvr>
    <a:masterClrMapping/>
  </p:clrMapOvr>
  <p:hf sldNum="0"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pPr lvl="0"/>
            <a:fld id="{BB962C8B-B14F-4D97-AF65-F5344CB8AC3E}" type="datetime1">
              <a:rPr lang="zh-CN" altLang="en-US" dirty="0"/>
            </a:fld>
            <a:endParaRPr lang="zh-CN" altLang="en-US" dirty="0">
              <a:ea typeface="宋体" panose="02010600030101010101" pitchFamily="2" charset="-122"/>
            </a:endParaRPr>
          </a:p>
        </p:txBody>
      </p:sp>
      <p:sp>
        <p:nvSpPr>
          <p:cNvPr id="5" name="页脚占位符 4"/>
          <p:cNvSpPr>
            <a:spLocks noGrp="1"/>
          </p:cNvSpPr>
          <p:nvPr>
            <p:ph type="ftr" sz="quarter" idx="11"/>
          </p:nvPr>
        </p:nvSpPr>
        <p:spPr/>
        <p:txBody>
          <a:bodyPr/>
          <a:lstStyle/>
          <a:p>
            <a:pPr lvl="0"/>
          </a:p>
        </p:txBody>
      </p:sp>
      <p:sp>
        <p:nvSpPr>
          <p:cNvPr id="6" name="灯片编号占位符 5"/>
          <p:cNvSpPr>
            <a:spLocks noGrp="1"/>
          </p:cNvSpPr>
          <p:nvPr>
            <p:ph type="sldNum" sz="quarter" idx="12"/>
          </p:nvPr>
        </p:nvSpPr>
        <p:spPr/>
        <p:txBody>
          <a:bodyPr/>
          <a:lstStyle/>
          <a:p>
            <a:pPr lvl="0"/>
            <a:fld id="{9A0DB2DC-4C9A-4742-B13C-FB6460FD3503}" type="slidenum">
              <a:rPr lang="zh-CN" altLang="en-US" dirty="0"/>
            </a:fld>
            <a:endParaRPr lang="zh-CN" altLang="en-US" dirty="0">
              <a:ea typeface="宋体" panose="02010600030101010101" pitchFamily="2" charset="-122"/>
            </a:endParaRPr>
          </a:p>
        </p:txBody>
      </p:sp>
    </p:spTree>
  </p:cSld>
  <p:clrMapOvr>
    <a:masterClrMapping/>
  </p:clrMapOvr>
  <p:hf sldNum="0" hdr="0" ftr="0" dt="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pPr lvl="0"/>
            <a:fld id="{BB962C8B-B14F-4D97-AF65-F5344CB8AC3E}" type="datetime1">
              <a:rPr lang="zh-CN" altLang="en-US" dirty="0"/>
            </a:fld>
            <a:endParaRPr lang="zh-CN" altLang="en-US" dirty="0">
              <a:ea typeface="宋体" panose="02010600030101010101" pitchFamily="2" charset="-122"/>
            </a:endParaRPr>
          </a:p>
        </p:txBody>
      </p:sp>
      <p:sp>
        <p:nvSpPr>
          <p:cNvPr id="5" name="页脚占位符 4"/>
          <p:cNvSpPr>
            <a:spLocks noGrp="1"/>
          </p:cNvSpPr>
          <p:nvPr>
            <p:ph type="ftr" sz="quarter" idx="11"/>
          </p:nvPr>
        </p:nvSpPr>
        <p:spPr/>
        <p:txBody>
          <a:bodyPr/>
          <a:lstStyle/>
          <a:p>
            <a:pPr lvl="0"/>
          </a:p>
        </p:txBody>
      </p:sp>
      <p:sp>
        <p:nvSpPr>
          <p:cNvPr id="6" name="灯片编号占位符 5"/>
          <p:cNvSpPr>
            <a:spLocks noGrp="1"/>
          </p:cNvSpPr>
          <p:nvPr>
            <p:ph type="sldNum" sz="quarter" idx="12"/>
          </p:nvPr>
        </p:nvSpPr>
        <p:spPr/>
        <p:txBody>
          <a:bodyPr/>
          <a:lstStyle/>
          <a:p>
            <a:pPr lvl="0"/>
            <a:fld id="{9A0DB2DC-4C9A-4742-B13C-FB6460FD3503}" type="slidenum">
              <a:rPr lang="zh-CN" altLang="en-US" dirty="0"/>
            </a:fld>
            <a:endParaRPr lang="zh-CN" altLang="en-US" dirty="0">
              <a:ea typeface="宋体" panose="02010600030101010101" pitchFamily="2" charset="-122"/>
            </a:endParaRPr>
          </a:p>
        </p:txBody>
      </p:sp>
    </p:spTree>
  </p:cSld>
  <p:clrMapOvr>
    <a:masterClrMapping/>
  </p:clrMapOvr>
  <p:hf sldNum="0" hdr="0" ftr="0" dt="0"/>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endParaRPr lang="zh-CN" altLang="en-US" smtClean="0"/>
          </a:p>
        </p:txBody>
      </p:sp>
      <p:sp>
        <p:nvSpPr>
          <p:cNvPr id="4" name="日期占位符 3"/>
          <p:cNvSpPr>
            <a:spLocks noGrp="1"/>
          </p:cNvSpPr>
          <p:nvPr>
            <p:ph type="dt" sz="half" idx="10"/>
          </p:nvPr>
        </p:nvSpPr>
        <p:spPr/>
        <p:txBody>
          <a:bodyPr/>
          <a:lstStyle/>
          <a:p>
            <a:pPr lvl="0"/>
            <a:fld id="{BB962C8B-B14F-4D97-AF65-F5344CB8AC3E}" type="datetime1">
              <a:rPr lang="zh-CN" altLang="en-US" dirty="0"/>
            </a:fld>
            <a:endParaRPr lang="zh-CN" altLang="en-US" dirty="0">
              <a:ea typeface="宋体" panose="02010600030101010101" pitchFamily="2" charset="-122"/>
            </a:endParaRPr>
          </a:p>
        </p:txBody>
      </p:sp>
      <p:sp>
        <p:nvSpPr>
          <p:cNvPr id="5" name="页脚占位符 4"/>
          <p:cNvSpPr>
            <a:spLocks noGrp="1"/>
          </p:cNvSpPr>
          <p:nvPr>
            <p:ph type="ftr" sz="quarter" idx="11"/>
          </p:nvPr>
        </p:nvSpPr>
        <p:spPr/>
        <p:txBody>
          <a:bodyPr/>
          <a:lstStyle/>
          <a:p>
            <a:pPr lvl="0"/>
          </a:p>
        </p:txBody>
      </p:sp>
      <p:sp>
        <p:nvSpPr>
          <p:cNvPr id="6" name="灯片编号占位符 5"/>
          <p:cNvSpPr>
            <a:spLocks noGrp="1"/>
          </p:cNvSpPr>
          <p:nvPr>
            <p:ph type="sldNum" sz="quarter" idx="12"/>
          </p:nvPr>
        </p:nvSpPr>
        <p:spPr/>
        <p:txBody>
          <a:bodyPr/>
          <a:lstStyle/>
          <a:p>
            <a:pPr lvl="0"/>
            <a:fld id="{9A0DB2DC-4C9A-4742-B13C-FB6460FD3503}" type="slidenum">
              <a:rPr lang="zh-CN" altLang="en-US" dirty="0"/>
            </a:fld>
            <a:endParaRPr lang="zh-CN" altLang="en-US" dirty="0">
              <a:ea typeface="宋体" panose="02010600030101010101" pitchFamily="2" charset="-122"/>
            </a:endParaRPr>
          </a:p>
        </p:txBody>
      </p:sp>
    </p:spTree>
  </p:cSld>
  <p:clrMapOvr>
    <a:masterClrMapping/>
  </p:clrMapOvr>
  <p:hf sldNum="0" hdr="0" ftr="0" dt="0"/>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pPr lvl="0"/>
            <a:fld id="{BB962C8B-B14F-4D97-AF65-F5344CB8AC3E}" type="datetime1">
              <a:rPr lang="zh-CN" altLang="en-US" dirty="0"/>
            </a:fld>
            <a:endParaRPr lang="zh-CN" altLang="en-US" dirty="0">
              <a:ea typeface="宋体" panose="02010600030101010101" pitchFamily="2" charset="-122"/>
            </a:endParaRPr>
          </a:p>
        </p:txBody>
      </p:sp>
      <p:sp>
        <p:nvSpPr>
          <p:cNvPr id="6" name="页脚占位符 5"/>
          <p:cNvSpPr>
            <a:spLocks noGrp="1"/>
          </p:cNvSpPr>
          <p:nvPr>
            <p:ph type="ftr" sz="quarter" idx="11"/>
          </p:nvPr>
        </p:nvSpPr>
        <p:spPr/>
        <p:txBody>
          <a:bodyPr/>
          <a:lstStyle/>
          <a:p>
            <a:pPr lvl="0"/>
          </a:p>
        </p:txBody>
      </p:sp>
      <p:sp>
        <p:nvSpPr>
          <p:cNvPr id="7" name="灯片编号占位符 6"/>
          <p:cNvSpPr>
            <a:spLocks noGrp="1"/>
          </p:cNvSpPr>
          <p:nvPr>
            <p:ph type="sldNum" sz="quarter" idx="12"/>
          </p:nvPr>
        </p:nvSpPr>
        <p:spPr/>
        <p:txBody>
          <a:bodyPr/>
          <a:lstStyle/>
          <a:p>
            <a:pPr lvl="0"/>
            <a:fld id="{9A0DB2DC-4C9A-4742-B13C-FB6460FD3503}" type="slidenum">
              <a:rPr lang="zh-CN" altLang="en-US" dirty="0"/>
            </a:fld>
            <a:endParaRPr lang="zh-CN" altLang="en-US" dirty="0">
              <a:ea typeface="宋体" panose="02010600030101010101" pitchFamily="2" charset="-122"/>
            </a:endParaRPr>
          </a:p>
        </p:txBody>
      </p:sp>
    </p:spTree>
  </p:cSld>
  <p:clrMapOvr>
    <a:masterClrMapping/>
  </p:clrMapOvr>
  <p:hf sldNum="0" hdr="0" ftr="0" dt="0"/>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1186774" y="1778438"/>
            <a:ext cx="4873574" cy="823912"/>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1186774" y="2665379"/>
            <a:ext cx="4873574" cy="3524284"/>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6256938" y="1778438"/>
            <a:ext cx="4897576" cy="823912"/>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6256938" y="2665379"/>
            <a:ext cx="4897576" cy="3524284"/>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pPr lvl="0"/>
            <a:fld id="{BB962C8B-B14F-4D97-AF65-F5344CB8AC3E}" type="datetime1">
              <a:rPr lang="zh-CN" altLang="en-US" dirty="0"/>
            </a:fld>
            <a:endParaRPr lang="zh-CN" altLang="en-US" dirty="0">
              <a:ea typeface="宋体" panose="02010600030101010101" pitchFamily="2" charset="-122"/>
            </a:endParaRPr>
          </a:p>
        </p:txBody>
      </p:sp>
      <p:sp>
        <p:nvSpPr>
          <p:cNvPr id="8" name="页脚占位符 7"/>
          <p:cNvSpPr>
            <a:spLocks noGrp="1"/>
          </p:cNvSpPr>
          <p:nvPr>
            <p:ph type="ftr" sz="quarter" idx="11"/>
          </p:nvPr>
        </p:nvSpPr>
        <p:spPr/>
        <p:txBody>
          <a:bodyPr/>
          <a:lstStyle/>
          <a:p>
            <a:pPr lvl="0"/>
          </a:p>
        </p:txBody>
      </p:sp>
      <p:sp>
        <p:nvSpPr>
          <p:cNvPr id="9" name="灯片编号占位符 8"/>
          <p:cNvSpPr>
            <a:spLocks noGrp="1"/>
          </p:cNvSpPr>
          <p:nvPr>
            <p:ph type="sldNum" sz="quarter" idx="12"/>
          </p:nvPr>
        </p:nvSpPr>
        <p:spPr/>
        <p:txBody>
          <a:bodyPr/>
          <a:lstStyle/>
          <a:p>
            <a:pPr lvl="0"/>
            <a:fld id="{9A0DB2DC-4C9A-4742-B13C-FB6460FD3503}" type="slidenum">
              <a:rPr lang="zh-CN" altLang="en-US" dirty="0"/>
            </a:fld>
            <a:endParaRPr lang="zh-CN" altLang="en-US" dirty="0">
              <a:ea typeface="宋体" panose="02010600030101010101" pitchFamily="2" charset="-122"/>
            </a:endParaRPr>
          </a:p>
        </p:txBody>
      </p:sp>
    </p:spTree>
  </p:cSld>
  <p:clrMapOvr>
    <a:masterClrMapping/>
  </p:clrMapOvr>
  <p:hf sldNum="0"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pPr lvl="0"/>
            <a:fld id="{BB962C8B-B14F-4D97-AF65-F5344CB8AC3E}" type="datetime1">
              <a:rPr lang="zh-CN" altLang="en-US" dirty="0"/>
            </a:fld>
            <a:endParaRPr lang="zh-CN" altLang="en-US" dirty="0">
              <a:ea typeface="宋体" panose="02010600030101010101" pitchFamily="2" charset="-122"/>
            </a:endParaRPr>
          </a:p>
        </p:txBody>
      </p:sp>
      <p:sp>
        <p:nvSpPr>
          <p:cNvPr id="4" name="页脚占位符 3"/>
          <p:cNvSpPr>
            <a:spLocks noGrp="1"/>
          </p:cNvSpPr>
          <p:nvPr>
            <p:ph type="ftr" sz="quarter" idx="11"/>
          </p:nvPr>
        </p:nvSpPr>
        <p:spPr/>
        <p:txBody>
          <a:bodyPr/>
          <a:lstStyle/>
          <a:p>
            <a:pPr lvl="0"/>
          </a:p>
        </p:txBody>
      </p:sp>
      <p:sp>
        <p:nvSpPr>
          <p:cNvPr id="5" name="灯片编号占位符 4"/>
          <p:cNvSpPr>
            <a:spLocks noGrp="1"/>
          </p:cNvSpPr>
          <p:nvPr>
            <p:ph type="sldNum" sz="quarter" idx="12"/>
          </p:nvPr>
        </p:nvSpPr>
        <p:spPr/>
        <p:txBody>
          <a:bodyPr/>
          <a:lstStyle/>
          <a:p>
            <a:pPr lvl="0"/>
            <a:fld id="{9A0DB2DC-4C9A-4742-B13C-FB6460FD3503}" type="slidenum">
              <a:rPr lang="zh-CN" altLang="en-US" dirty="0"/>
            </a:fld>
            <a:endParaRPr lang="zh-CN" altLang="en-US" dirty="0">
              <a:ea typeface="宋体" panose="02010600030101010101" pitchFamily="2" charset="-122"/>
            </a:endParaRPr>
          </a:p>
        </p:txBody>
      </p:sp>
    </p:spTree>
  </p:cSld>
  <p:clrMapOvr>
    <a:masterClrMapping/>
  </p:clrMapOvr>
  <p:hf sldNum="0"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pPr lvl="0"/>
            <a:fld id="{BB962C8B-B14F-4D97-AF65-F5344CB8AC3E}" type="datetime1">
              <a:rPr lang="zh-CN" altLang="en-US" dirty="0"/>
            </a:fld>
            <a:endParaRPr lang="zh-CN" altLang="en-US" dirty="0">
              <a:ea typeface="宋体" panose="02010600030101010101" pitchFamily="2" charset="-122"/>
            </a:endParaRPr>
          </a:p>
        </p:txBody>
      </p:sp>
      <p:sp>
        <p:nvSpPr>
          <p:cNvPr id="3" name="页脚占位符 2"/>
          <p:cNvSpPr>
            <a:spLocks noGrp="1"/>
          </p:cNvSpPr>
          <p:nvPr>
            <p:ph type="ftr" sz="quarter" idx="11"/>
          </p:nvPr>
        </p:nvSpPr>
        <p:spPr/>
        <p:txBody>
          <a:bodyPr/>
          <a:lstStyle/>
          <a:p>
            <a:pPr lvl="0"/>
          </a:p>
        </p:txBody>
      </p:sp>
      <p:sp>
        <p:nvSpPr>
          <p:cNvPr id="4" name="灯片编号占位符 3"/>
          <p:cNvSpPr>
            <a:spLocks noGrp="1"/>
          </p:cNvSpPr>
          <p:nvPr>
            <p:ph type="sldNum" sz="quarter" idx="12"/>
          </p:nvPr>
        </p:nvSpPr>
        <p:spPr/>
        <p:txBody>
          <a:bodyPr/>
          <a:lstStyle/>
          <a:p>
            <a:pPr lvl="0"/>
            <a:fld id="{9A0DB2DC-4C9A-4742-B13C-FB6460FD3503}" type="slidenum">
              <a:rPr lang="zh-CN" altLang="en-US" dirty="0"/>
            </a:fld>
            <a:endParaRPr lang="zh-CN" altLang="en-US" dirty="0">
              <a:ea typeface="宋体" panose="02010600030101010101" pitchFamily="2" charset="-122"/>
            </a:endParaRPr>
          </a:p>
        </p:txBody>
      </p:sp>
    </p:spTree>
  </p:cSld>
  <p:clrMapOvr>
    <a:masterClrMapping/>
  </p:clrMapOvr>
  <p:hf sldNum="0" hdr="0" ftr="0" dt="0"/>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pPr lvl="0"/>
            <a:fld id="{BB962C8B-B14F-4D97-AF65-F5344CB8AC3E}" type="datetime1">
              <a:rPr lang="zh-CN" altLang="en-US" dirty="0"/>
            </a:fld>
            <a:endParaRPr lang="zh-CN" altLang="en-US" dirty="0">
              <a:ea typeface="宋体" panose="02010600030101010101" pitchFamily="2" charset="-122"/>
            </a:endParaRPr>
          </a:p>
        </p:txBody>
      </p:sp>
      <p:sp>
        <p:nvSpPr>
          <p:cNvPr id="6" name="页脚占位符 5"/>
          <p:cNvSpPr>
            <a:spLocks noGrp="1"/>
          </p:cNvSpPr>
          <p:nvPr>
            <p:ph type="ftr" sz="quarter" idx="11"/>
          </p:nvPr>
        </p:nvSpPr>
        <p:spPr/>
        <p:txBody>
          <a:bodyPr/>
          <a:lstStyle/>
          <a:p>
            <a:pPr lvl="0"/>
          </a:p>
        </p:txBody>
      </p:sp>
      <p:sp>
        <p:nvSpPr>
          <p:cNvPr id="7" name="灯片编号占位符 6"/>
          <p:cNvSpPr>
            <a:spLocks noGrp="1"/>
          </p:cNvSpPr>
          <p:nvPr>
            <p:ph type="sldNum" sz="quarter" idx="12"/>
          </p:nvPr>
        </p:nvSpPr>
        <p:spPr/>
        <p:txBody>
          <a:bodyPr/>
          <a:lstStyle/>
          <a:p>
            <a:pPr lvl="0"/>
            <a:fld id="{9A0DB2DC-4C9A-4742-B13C-FB6460FD3503}" type="slidenum">
              <a:rPr lang="zh-CN" altLang="en-US" dirty="0"/>
            </a:fld>
            <a:endParaRPr lang="zh-CN" altLang="en-US" dirty="0">
              <a:ea typeface="宋体" panose="02010600030101010101" pitchFamily="2" charset="-122"/>
            </a:endParaRPr>
          </a:p>
        </p:txBody>
      </p:sp>
    </p:spTree>
  </p:cSld>
  <p:clrMapOvr>
    <a:masterClrMapping/>
  </p:clrMapOvr>
  <p:hf sldNum="0" hdr="0" ftr="0" dt="0"/>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4165349"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457201"/>
            <a:ext cx="6172200" cy="540385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4165349" cy="3811588"/>
          </a:xfrm>
        </p:spPr>
        <p:txBody>
          <a:bodyPr/>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pPr lvl="0"/>
            <a:fld id="{BB962C8B-B14F-4D97-AF65-F5344CB8AC3E}" type="datetime1">
              <a:rPr lang="zh-CN" altLang="en-US" dirty="0"/>
            </a:fld>
            <a:endParaRPr lang="zh-CN" altLang="en-US" dirty="0">
              <a:ea typeface="宋体" panose="02010600030101010101" pitchFamily="2" charset="-122"/>
            </a:endParaRPr>
          </a:p>
        </p:txBody>
      </p:sp>
      <p:sp>
        <p:nvSpPr>
          <p:cNvPr id="6" name="页脚占位符 5"/>
          <p:cNvSpPr>
            <a:spLocks noGrp="1"/>
          </p:cNvSpPr>
          <p:nvPr>
            <p:ph type="ftr" sz="quarter" idx="11"/>
          </p:nvPr>
        </p:nvSpPr>
        <p:spPr/>
        <p:txBody>
          <a:bodyPr/>
          <a:lstStyle/>
          <a:p>
            <a:pPr lvl="0"/>
          </a:p>
        </p:txBody>
      </p:sp>
      <p:sp>
        <p:nvSpPr>
          <p:cNvPr id="7" name="灯片编号占位符 6"/>
          <p:cNvSpPr>
            <a:spLocks noGrp="1"/>
          </p:cNvSpPr>
          <p:nvPr>
            <p:ph type="sldNum" sz="quarter" idx="12"/>
          </p:nvPr>
        </p:nvSpPr>
        <p:spPr/>
        <p:txBody>
          <a:bodyPr/>
          <a:lstStyle/>
          <a:p>
            <a:pPr lvl="0"/>
            <a:fld id="{9A0DB2DC-4C9A-4742-B13C-FB6460FD3503}" type="slidenum">
              <a:rPr lang="zh-CN" altLang="en-US" dirty="0"/>
            </a:fld>
            <a:endParaRPr lang="zh-CN" altLang="en-US" dirty="0">
              <a:ea typeface="宋体" panose="02010600030101010101" pitchFamily="2" charset="-122"/>
            </a:endParaRPr>
          </a:p>
        </p:txBody>
      </p:sp>
    </p:spTree>
  </p:cSld>
  <p:clrMapOvr>
    <a:masterClrMapping/>
  </p:clrMapOvr>
  <p:hf sldNum="0" hdr="0" ftr="0" dt="0"/>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alpha val="100000"/>
          </a:schemeClr>
        </a:solidFill>
        <a:effectLst/>
      </p:bgPr>
    </p:bg>
    <p:spTree>
      <p:nvGrpSpPr>
        <p:cNvPr id="1" name=""/>
        <p:cNvGrpSpPr/>
        <p:nvPr/>
      </p:nvGrpSpPr>
      <p:grpSpPr/>
      <p:sp>
        <p:nvSpPr>
          <p:cNvPr id="1026" name="标题占位符 1"/>
          <p:cNvSpPr>
            <a:spLocks noGrp="1"/>
          </p:cNvSpPr>
          <p:nvPr>
            <p:ph type="title"/>
          </p:nvPr>
        </p:nvSpPr>
        <p:spPr>
          <a:xfrm>
            <a:off x="838200" y="365125"/>
            <a:ext cx="10515600" cy="1325563"/>
          </a:xfrm>
          <a:prstGeom prst="rect">
            <a:avLst/>
          </a:prstGeom>
          <a:noFill/>
          <a:ln w="9525">
            <a:noFill/>
          </a:ln>
        </p:spPr>
        <p:txBody>
          <a:bodyPr vert="horz" anchor="ctr" anchorCtr="0">
            <a:normAutofit/>
          </a:bodyPr>
          <a:p>
            <a:pPr lvl="0"/>
            <a:r>
              <a:rPr lang="zh-CN" altLang="en-US"/>
              <a:t>单击此处编辑母版标题样式</a:t>
            </a:r>
            <a:endParaRPr lang="zh-CN" altLang="en-US"/>
          </a:p>
        </p:txBody>
      </p:sp>
      <p:sp>
        <p:nvSpPr>
          <p:cNvPr id="1027" name="文本占位符 2"/>
          <p:cNvSpPr>
            <a:spLocks noGrp="1"/>
          </p:cNvSpPr>
          <p:nvPr>
            <p:ph type="body" idx="1"/>
          </p:nvPr>
        </p:nvSpPr>
        <p:spPr>
          <a:xfrm>
            <a:off x="838200" y="1825625"/>
            <a:ext cx="10515600" cy="4351338"/>
          </a:xfrm>
          <a:prstGeom prst="rect">
            <a:avLst/>
          </a:prstGeom>
          <a:noFill/>
          <a:ln w="9525">
            <a:noFill/>
          </a:ln>
        </p:spPr>
        <p:txBody>
          <a:bodyPr vert="horz">
            <a:normAutofit/>
          </a:bodyPr>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1028" name="日期占位符 3"/>
          <p:cNvSpPr>
            <a:spLocks noGrp="1"/>
          </p:cNvSpPr>
          <p:nvPr>
            <p:ph type="dt" sz="half" idx="2"/>
          </p:nvPr>
        </p:nvSpPr>
        <p:spPr>
          <a:xfrm>
            <a:off x="838200" y="6356350"/>
            <a:ext cx="2743200" cy="365125"/>
          </a:xfrm>
          <a:prstGeom prst="rect">
            <a:avLst/>
          </a:prstGeom>
          <a:noFill/>
          <a:ln w="9525">
            <a:noFill/>
          </a:ln>
        </p:spPr>
        <p:txBody>
          <a:bodyPr vert="horz" anchor="ctr" anchorCtr="0"/>
          <a:lstStyle>
            <a:lvl1pPr algn="l">
              <a:defRPr sz="1200">
                <a:solidFill>
                  <a:srgbClr val="898989"/>
                </a:solidFill>
                <a:ea typeface="宋体" panose="02010600030101010101" pitchFamily="2" charset="-122"/>
              </a:defRPr>
            </a:lvl1pPr>
          </a:lstStyle>
          <a:p>
            <a:pPr lvl="0"/>
            <a:fld id="{BB962C8B-B14F-4D97-AF65-F5344CB8AC3E}" type="datetime1">
              <a:rPr lang="zh-CN" altLang="en-US" dirty="0"/>
            </a:fld>
            <a:endParaRPr lang="zh-CN" altLang="en-US" dirty="0">
              <a:ea typeface="宋体" panose="02010600030101010101" pitchFamily="2" charset="-122"/>
            </a:endParaRPr>
          </a:p>
        </p:txBody>
      </p:sp>
      <p:sp>
        <p:nvSpPr>
          <p:cNvPr id="1029" name="页脚占位符 4"/>
          <p:cNvSpPr>
            <a:spLocks noGrp="1"/>
          </p:cNvSpPr>
          <p:nvPr>
            <p:ph type="ftr" sz="quarter" idx="3"/>
          </p:nvPr>
        </p:nvSpPr>
        <p:spPr>
          <a:xfrm>
            <a:off x="4038600" y="6356350"/>
            <a:ext cx="4114800" cy="365125"/>
          </a:xfrm>
          <a:prstGeom prst="rect">
            <a:avLst/>
          </a:prstGeom>
          <a:noFill/>
          <a:ln w="9525">
            <a:noFill/>
          </a:ln>
        </p:spPr>
        <p:txBody>
          <a:bodyPr vert="horz" anchor="ctr" anchorCtr="0"/>
          <a:lstStyle>
            <a:lvl1pPr algn="ctr">
              <a:defRPr sz="1200">
                <a:solidFill>
                  <a:srgbClr val="898989"/>
                </a:solidFill>
                <a:ea typeface="宋体" panose="02010600030101010101" pitchFamily="2" charset="-122"/>
              </a:defRPr>
            </a:lvl1pPr>
          </a:lstStyle>
          <a:p>
            <a:pPr lvl="0"/>
          </a:p>
        </p:txBody>
      </p:sp>
      <p:sp>
        <p:nvSpPr>
          <p:cNvPr id="1030" name="灯片编号占位符 5"/>
          <p:cNvSpPr>
            <a:spLocks noGrp="1"/>
          </p:cNvSpPr>
          <p:nvPr>
            <p:ph type="sldNum" sz="quarter" idx="4"/>
          </p:nvPr>
        </p:nvSpPr>
        <p:spPr>
          <a:xfrm>
            <a:off x="8610600" y="6356350"/>
            <a:ext cx="2743200" cy="365125"/>
          </a:xfrm>
          <a:prstGeom prst="rect">
            <a:avLst/>
          </a:prstGeom>
          <a:noFill/>
          <a:ln w="9525">
            <a:noFill/>
          </a:ln>
        </p:spPr>
        <p:txBody>
          <a:bodyPr vert="horz" anchor="ctr" anchorCtr="0"/>
          <a:lstStyle>
            <a:lvl1pPr algn="r">
              <a:defRPr sz="1200">
                <a:solidFill>
                  <a:srgbClr val="898989"/>
                </a:solidFill>
                <a:ea typeface="宋体" panose="02010600030101010101" pitchFamily="2" charset="-122"/>
              </a:defRPr>
            </a:lvl1pPr>
          </a:lstStyle>
          <a:p>
            <a:pPr lvl="0"/>
            <a:fld id="{9A0DB2DC-4C9A-4742-B13C-FB6460FD3503}" type="slidenum">
              <a:rPr lang="zh-CN" altLang="en-US" dirty="0"/>
            </a:fld>
            <a:endParaRPr lang="zh-CN" altLang="en-US" dirty="0">
              <a:ea typeface="宋体" panose="02010600030101010101" pitchFamily="2" charset="-122"/>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marL="914400" lvl="0" indent="-914400" algn="l" eaLnBrk="1" latinLnBrk="0" hangingPunct="1">
        <a:lnSpc>
          <a:spcPct val="90000"/>
        </a:lnSpc>
        <a:spcBef>
          <a:spcPct val="0"/>
        </a:spcBef>
        <a:buNone/>
        <a:defRPr sz="4400" kern="1200">
          <a:solidFill>
            <a:schemeClr val="tx1"/>
          </a:solidFill>
          <a:latin typeface="+mj-lt"/>
          <a:ea typeface="+mj-ea"/>
          <a:cs typeface="+mj-cs"/>
          <a:sym typeface="Calibri" panose="020F0502020204030204" charset="0"/>
        </a:defRPr>
      </a:lvl1pPr>
    </p:titleStyle>
    <p:bodyStyle>
      <a:lvl1pPr marL="228600" lvl="0" indent="-228600" algn="l" defTabSz="914400" eaLnBrk="1" fontAlgn="base"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sym typeface="Calibri" panose="020F0502020204030204" charset="0"/>
        </a:defRPr>
      </a:lvl1pPr>
      <a:lvl2pPr marL="685800" lvl="1" indent="-228600" algn="l" defTabSz="914400" eaLnBrk="1" fontAlgn="base" latinLnBrk="0" hangingPunct="1">
        <a:lnSpc>
          <a:spcPct val="90000"/>
        </a:lnSpc>
        <a:spcBef>
          <a:spcPts val="500"/>
        </a:spcBef>
        <a:buFont typeface="Arial" panose="020B0604020202020204" pitchFamily="34" charset="0"/>
        <a:buChar char="•"/>
        <a:defRPr sz="2400" kern="1200">
          <a:solidFill>
            <a:schemeClr val="tx1"/>
          </a:solidFill>
          <a:latin typeface="Calibri" panose="020F0502020204030204" charset="0"/>
          <a:ea typeface="微软雅黑" panose="020B0503020204020204" charset="-122"/>
          <a:cs typeface="+mn-cs"/>
          <a:sym typeface="Calibri" panose="020F0502020204030204" charset="0"/>
        </a:defRPr>
      </a:lvl2pPr>
      <a:lvl3pPr marL="1143000" lvl="2" indent="-228600" algn="l" defTabSz="914400" eaLnBrk="1" fontAlgn="base" latinLnBrk="0" hangingPunct="1">
        <a:lnSpc>
          <a:spcPct val="90000"/>
        </a:lnSpc>
        <a:spcBef>
          <a:spcPts val="500"/>
        </a:spcBef>
        <a:buFont typeface="Arial" panose="020B0604020202020204" pitchFamily="34" charset="0"/>
        <a:buChar char="•"/>
        <a:defRPr sz="2000" kern="1200">
          <a:solidFill>
            <a:schemeClr val="tx1"/>
          </a:solidFill>
          <a:latin typeface="Calibri" panose="020F0502020204030204" charset="0"/>
          <a:ea typeface="微软雅黑" panose="020B0503020204020204" charset="-122"/>
          <a:cs typeface="+mn-cs"/>
          <a:sym typeface="Calibri" panose="020F0502020204030204" charset="0"/>
        </a:defRPr>
      </a:lvl3pPr>
      <a:lvl4pPr marL="1600200" lvl="3" indent="-228600" algn="l" defTabSz="914400" eaLnBrk="1" fontAlgn="base" latinLnBrk="0" hangingPunct="1">
        <a:lnSpc>
          <a:spcPct val="90000"/>
        </a:lnSpc>
        <a:spcBef>
          <a:spcPts val="500"/>
        </a:spcBef>
        <a:buFont typeface="Arial" panose="020B0604020202020204" pitchFamily="34" charset="0"/>
        <a:buChar char="•"/>
        <a:defRPr sz="1800" kern="1200">
          <a:solidFill>
            <a:schemeClr val="tx1"/>
          </a:solidFill>
          <a:latin typeface="Calibri" panose="020F0502020204030204" charset="0"/>
          <a:ea typeface="微软雅黑" panose="020B0503020204020204" charset="-122"/>
          <a:cs typeface="+mn-cs"/>
          <a:sym typeface="Calibri" panose="020F0502020204030204" charset="0"/>
        </a:defRPr>
      </a:lvl4pPr>
      <a:lvl5pPr marL="2057400" lvl="4" indent="-228600" algn="l" defTabSz="914400" eaLnBrk="1" fontAlgn="base" latinLnBrk="0" hangingPunct="1">
        <a:lnSpc>
          <a:spcPct val="90000"/>
        </a:lnSpc>
        <a:spcBef>
          <a:spcPts val="500"/>
        </a:spcBef>
        <a:buFont typeface="Arial" panose="020B0604020202020204" pitchFamily="34" charset="0"/>
        <a:buChar char="•"/>
        <a:defRPr sz="1800" kern="1200">
          <a:solidFill>
            <a:schemeClr val="tx1"/>
          </a:solidFill>
          <a:latin typeface="Calibri" panose="020F0502020204030204" charset="0"/>
          <a:ea typeface="微软雅黑" panose="020B0503020204020204" charset="-122"/>
          <a:cs typeface="+mn-cs"/>
          <a:sym typeface="Calibri" panose="020F0502020204030204" charset="0"/>
        </a:defRPr>
      </a:lvl5pPr>
      <a:lvl6pPr marL="2514600" lvl="5" indent="-228600" algn="l" defTabSz="914400" eaLnBrk="1" fontAlgn="base" latinLnBrk="0" hangingPunct="1">
        <a:lnSpc>
          <a:spcPct val="90000"/>
        </a:lnSpc>
        <a:spcBef>
          <a:spcPts val="500"/>
        </a:spcBef>
        <a:buFont typeface="Arial" panose="020B0604020202020204" pitchFamily="34" charset="0"/>
        <a:buChar char="•"/>
        <a:defRPr sz="1800" kern="1200">
          <a:solidFill>
            <a:schemeClr val="tx1"/>
          </a:solidFill>
          <a:latin typeface="Calibri" panose="020F0502020204030204" charset="0"/>
          <a:ea typeface="微软雅黑" panose="020B0503020204020204" charset="-122"/>
          <a:cs typeface="+mn-cs"/>
          <a:sym typeface="Calibri" panose="020F0502020204030204" charset="0"/>
        </a:defRPr>
      </a:lvl6pPr>
      <a:lvl7pPr marL="2971800" lvl="6" indent="-228600" algn="l" defTabSz="914400" eaLnBrk="1" fontAlgn="base" latinLnBrk="0" hangingPunct="1">
        <a:lnSpc>
          <a:spcPct val="90000"/>
        </a:lnSpc>
        <a:spcBef>
          <a:spcPts val="500"/>
        </a:spcBef>
        <a:buFont typeface="Arial" panose="020B0604020202020204" pitchFamily="34" charset="0"/>
        <a:buChar char="•"/>
        <a:defRPr sz="1800" kern="1200">
          <a:solidFill>
            <a:schemeClr val="tx1"/>
          </a:solidFill>
          <a:latin typeface="Calibri" panose="020F0502020204030204" charset="0"/>
          <a:ea typeface="微软雅黑" panose="020B0503020204020204" charset="-122"/>
          <a:cs typeface="+mn-cs"/>
          <a:sym typeface="Calibri" panose="020F0502020204030204" charset="0"/>
        </a:defRPr>
      </a:lvl7pPr>
      <a:lvl8pPr marL="3429000" lvl="7" indent="-228600" algn="l" defTabSz="914400" eaLnBrk="1" fontAlgn="base" latinLnBrk="0" hangingPunct="1">
        <a:lnSpc>
          <a:spcPct val="90000"/>
        </a:lnSpc>
        <a:spcBef>
          <a:spcPts val="500"/>
        </a:spcBef>
        <a:buFont typeface="Arial" panose="020B0604020202020204" pitchFamily="34" charset="0"/>
        <a:buChar char="•"/>
        <a:defRPr sz="1800" kern="1200">
          <a:solidFill>
            <a:schemeClr val="tx1"/>
          </a:solidFill>
          <a:latin typeface="Calibri" panose="020F0502020204030204" charset="0"/>
          <a:ea typeface="微软雅黑" panose="020B0503020204020204" charset="-122"/>
          <a:cs typeface="+mn-cs"/>
          <a:sym typeface="Calibri" panose="020F0502020204030204" charset="0"/>
        </a:defRPr>
      </a:lvl8pPr>
      <a:lvl9pPr marL="3886200" lvl="8" indent="-228600" algn="l" defTabSz="914400" eaLnBrk="1" fontAlgn="base" latinLnBrk="0" hangingPunct="1">
        <a:lnSpc>
          <a:spcPct val="90000"/>
        </a:lnSpc>
        <a:spcBef>
          <a:spcPts val="500"/>
        </a:spcBef>
        <a:buFont typeface="Arial" panose="020B0604020202020204" pitchFamily="34" charset="0"/>
        <a:buChar char="•"/>
        <a:defRPr sz="1800" kern="1200">
          <a:solidFill>
            <a:schemeClr val="tx1"/>
          </a:solidFill>
          <a:latin typeface="Calibri" panose="020F0502020204030204" charset="0"/>
          <a:ea typeface="微软雅黑" panose="020B0503020204020204" charset="-122"/>
          <a:cs typeface="+mn-cs"/>
          <a:sym typeface="Calibri" panose="020F0502020204030204" charset="0"/>
        </a:defRPr>
      </a:lvl9pPr>
    </p:bodyStyle>
    <p:otherStyle>
      <a:lvl1pPr marL="0" lvl="0" indent="0" algn="l" defTabSz="914400" eaLnBrk="1" fontAlgn="base" latinLnBrk="0" hangingPunct="1">
        <a:lnSpc>
          <a:spcPct val="100000"/>
        </a:lnSpc>
        <a:spcBef>
          <a:spcPct val="0"/>
        </a:spcBef>
        <a:spcAft>
          <a:spcPct val="0"/>
        </a:spcAft>
        <a:buFont typeface="Arial" panose="020B0604020202020204" pitchFamily="34" charset="0"/>
        <a:defRPr sz="1800" kern="1200" baseline="0">
          <a:solidFill>
            <a:schemeClr val="tx1"/>
          </a:solidFill>
          <a:latin typeface="+mn-lt"/>
          <a:ea typeface="+mn-ea"/>
          <a:cs typeface="+mn-cs"/>
        </a:defRPr>
      </a:lvl1pPr>
      <a:lvl2pPr marL="457200" lvl="1" indent="0" algn="l" defTabSz="914400" eaLnBrk="1" fontAlgn="base" latinLnBrk="0" hangingPunct="1">
        <a:lnSpc>
          <a:spcPct val="100000"/>
        </a:lnSpc>
        <a:spcBef>
          <a:spcPct val="0"/>
        </a:spcBef>
        <a:spcAft>
          <a:spcPct val="0"/>
        </a:spcAft>
        <a:buFont typeface="Arial" panose="020B0604020202020204" pitchFamily="34" charset="0"/>
        <a:defRPr sz="1800" kern="1200" baseline="0">
          <a:solidFill>
            <a:schemeClr val="tx1"/>
          </a:solidFill>
          <a:ea typeface="宋体" panose="02010600030101010101" pitchFamily="2" charset="-122"/>
          <a:cs typeface="+mn-cs"/>
        </a:defRPr>
      </a:lvl2pPr>
      <a:lvl3pPr marL="914400" lvl="2" indent="0" algn="l" defTabSz="914400" eaLnBrk="1" fontAlgn="base" latinLnBrk="0" hangingPunct="1">
        <a:lnSpc>
          <a:spcPct val="100000"/>
        </a:lnSpc>
        <a:spcBef>
          <a:spcPct val="0"/>
        </a:spcBef>
        <a:spcAft>
          <a:spcPct val="0"/>
        </a:spcAft>
        <a:buFont typeface="Arial" panose="020B0604020202020204" pitchFamily="34" charset="0"/>
        <a:defRPr sz="1800" kern="1200" baseline="0">
          <a:solidFill>
            <a:schemeClr val="tx1"/>
          </a:solidFill>
          <a:ea typeface="宋体" panose="02010600030101010101" pitchFamily="2" charset="-122"/>
          <a:cs typeface="+mn-cs"/>
        </a:defRPr>
      </a:lvl3pPr>
      <a:lvl4pPr marL="1371600" lvl="3" indent="0" algn="l" defTabSz="914400" eaLnBrk="1" fontAlgn="base" latinLnBrk="0" hangingPunct="1">
        <a:lnSpc>
          <a:spcPct val="100000"/>
        </a:lnSpc>
        <a:spcBef>
          <a:spcPct val="0"/>
        </a:spcBef>
        <a:spcAft>
          <a:spcPct val="0"/>
        </a:spcAft>
        <a:buFont typeface="Arial" panose="020B0604020202020204" pitchFamily="34" charset="0"/>
        <a:defRPr sz="1800" kern="1200" baseline="0">
          <a:solidFill>
            <a:schemeClr val="tx1"/>
          </a:solidFill>
          <a:ea typeface="宋体" panose="02010600030101010101" pitchFamily="2" charset="-122"/>
          <a:cs typeface="+mn-cs"/>
        </a:defRPr>
      </a:lvl4pPr>
      <a:lvl5pPr marL="1828800" lvl="4" indent="0" algn="l" defTabSz="914400" eaLnBrk="1" fontAlgn="base" latinLnBrk="0" hangingPunct="1">
        <a:lnSpc>
          <a:spcPct val="100000"/>
        </a:lnSpc>
        <a:spcBef>
          <a:spcPct val="0"/>
        </a:spcBef>
        <a:spcAft>
          <a:spcPct val="0"/>
        </a:spcAft>
        <a:buFont typeface="Arial" panose="020B0604020202020204" pitchFamily="34" charset="0"/>
        <a:defRPr sz="1800" kern="1200" baseline="0">
          <a:solidFill>
            <a:schemeClr val="tx1"/>
          </a:solidFill>
          <a:ea typeface="宋体" panose="02010600030101010101" pitchFamily="2" charset="-122"/>
          <a:cs typeface="+mn-cs"/>
        </a:defRPr>
      </a:lvl5pPr>
      <a:lvl6pPr marL="2286000" lvl="5" indent="0" algn="l" defTabSz="914400" eaLnBrk="1" fontAlgn="base" latinLnBrk="0" hangingPunct="1">
        <a:lnSpc>
          <a:spcPct val="100000"/>
        </a:lnSpc>
        <a:spcBef>
          <a:spcPct val="0"/>
        </a:spcBef>
        <a:spcAft>
          <a:spcPct val="0"/>
        </a:spcAft>
        <a:buFont typeface="Arial" panose="020B0604020202020204" pitchFamily="34" charset="0"/>
        <a:defRPr sz="1800" kern="1200" baseline="0">
          <a:solidFill>
            <a:schemeClr val="tx1"/>
          </a:solidFill>
          <a:ea typeface="宋体" panose="02010600030101010101" pitchFamily="2" charset="-122"/>
          <a:cs typeface="+mn-cs"/>
        </a:defRPr>
      </a:lvl6pPr>
      <a:lvl7pPr marL="2743200" lvl="6" indent="0" algn="l" defTabSz="914400" eaLnBrk="1" fontAlgn="base" latinLnBrk="0" hangingPunct="1">
        <a:lnSpc>
          <a:spcPct val="100000"/>
        </a:lnSpc>
        <a:spcBef>
          <a:spcPct val="0"/>
        </a:spcBef>
        <a:spcAft>
          <a:spcPct val="0"/>
        </a:spcAft>
        <a:buFont typeface="Arial" panose="020B0604020202020204" pitchFamily="34" charset="0"/>
        <a:defRPr sz="1800" kern="1200" baseline="0">
          <a:solidFill>
            <a:schemeClr val="tx1"/>
          </a:solidFill>
          <a:ea typeface="宋体" panose="02010600030101010101" pitchFamily="2" charset="-122"/>
          <a:cs typeface="+mn-cs"/>
        </a:defRPr>
      </a:lvl7pPr>
      <a:lvl8pPr marL="3200400" lvl="7" indent="0" algn="l" defTabSz="914400" eaLnBrk="1" fontAlgn="base" latinLnBrk="0" hangingPunct="1">
        <a:lnSpc>
          <a:spcPct val="100000"/>
        </a:lnSpc>
        <a:spcBef>
          <a:spcPct val="0"/>
        </a:spcBef>
        <a:spcAft>
          <a:spcPct val="0"/>
        </a:spcAft>
        <a:buFont typeface="Arial" panose="020B0604020202020204" pitchFamily="34" charset="0"/>
        <a:defRPr sz="1800" kern="1200" baseline="0">
          <a:solidFill>
            <a:schemeClr val="tx1"/>
          </a:solidFill>
          <a:ea typeface="宋体" panose="02010600030101010101" pitchFamily="2" charset="-122"/>
          <a:cs typeface="+mn-cs"/>
        </a:defRPr>
      </a:lvl8pPr>
      <a:lvl9pPr marL="3657600" lvl="8" indent="0" algn="l" defTabSz="914400" eaLnBrk="1" fontAlgn="base" latinLnBrk="0" hangingPunct="1">
        <a:lnSpc>
          <a:spcPct val="100000"/>
        </a:lnSpc>
        <a:spcBef>
          <a:spcPct val="0"/>
        </a:spcBef>
        <a:spcAft>
          <a:spcPct val="0"/>
        </a:spcAft>
        <a:buFont typeface="Arial" panose="020B0604020202020204" pitchFamily="34" charset="0"/>
        <a:defRPr sz="1800" kern="1200" baseline="0">
          <a:solidFill>
            <a:schemeClr val="tx1"/>
          </a:solidFill>
          <a:ea typeface="宋体" panose="02010600030101010101" pitchFamily="2" charset="-122"/>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2.png"/><Relationship Id="rId1" Type="http://schemas.openxmlformats.org/officeDocument/2006/relationships/image" Target="../media/image1.png"/></Relationships>
</file>

<file path=ppt/slides/_rels/slide10.xml.rels><?xml version="1.0" encoding="UTF-8" standalone="yes"?>
<Relationships xmlns="http://schemas.openxmlformats.org/package/2006/relationships"><Relationship Id="rId7" Type="http://schemas.openxmlformats.org/officeDocument/2006/relationships/notesSlide" Target="../notesSlides/notesSlide9.xml"/><Relationship Id="rId6" Type="http://schemas.openxmlformats.org/officeDocument/2006/relationships/slideLayout" Target="../slideLayouts/slideLayout1.xml"/><Relationship Id="rId5" Type="http://schemas.openxmlformats.org/officeDocument/2006/relationships/image" Target="../media/image5.png"/><Relationship Id="rId4" Type="http://schemas.openxmlformats.org/officeDocument/2006/relationships/slide" Target="slide13.xml"/><Relationship Id="rId3" Type="http://schemas.openxmlformats.org/officeDocument/2006/relationships/slide" Target="slide3.xml"/><Relationship Id="rId2" Type="http://schemas.openxmlformats.org/officeDocument/2006/relationships/slide" Target="slide6.xml"/><Relationship Id="rId1" Type="http://schemas.openxmlformats.org/officeDocument/2006/relationships/slide" Target="slide2.xml"/></Relationships>
</file>

<file path=ppt/slides/_rels/slide11.xml.rels><?xml version="1.0" encoding="UTF-8" standalone="yes"?>
<Relationships xmlns="http://schemas.openxmlformats.org/package/2006/relationships"><Relationship Id="rId8" Type="http://schemas.openxmlformats.org/officeDocument/2006/relationships/notesSlide" Target="../notesSlides/notesSlide10.xml"/><Relationship Id="rId7"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slide" Target="slide8.xml"/><Relationship Id="rId4" Type="http://schemas.openxmlformats.org/officeDocument/2006/relationships/slide" Target="slide13.xml"/><Relationship Id="rId3" Type="http://schemas.openxmlformats.org/officeDocument/2006/relationships/slide" Target="slide3.xml"/><Relationship Id="rId2" Type="http://schemas.openxmlformats.org/officeDocument/2006/relationships/slide" Target="slide6.xml"/><Relationship Id="rId1" Type="http://schemas.openxmlformats.org/officeDocument/2006/relationships/slide" Target="slide2.xml"/></Relationships>
</file>

<file path=ppt/slides/_rels/slide12.xml.rels><?xml version="1.0" encoding="UTF-8" standalone="yes"?>
<Relationships xmlns="http://schemas.openxmlformats.org/package/2006/relationships"><Relationship Id="rId8" Type="http://schemas.openxmlformats.org/officeDocument/2006/relationships/notesSlide" Target="../notesSlides/notesSlide11.xml"/><Relationship Id="rId7"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slide" Target="slide9.xml"/><Relationship Id="rId4" Type="http://schemas.openxmlformats.org/officeDocument/2006/relationships/slide" Target="slide13.xml"/><Relationship Id="rId3" Type="http://schemas.openxmlformats.org/officeDocument/2006/relationships/slide" Target="slide3.xml"/><Relationship Id="rId2" Type="http://schemas.openxmlformats.org/officeDocument/2006/relationships/slide" Target="slide6.xml"/><Relationship Id="rId1" Type="http://schemas.openxmlformats.org/officeDocument/2006/relationships/slide" Target="slide2.xml"/></Relationships>
</file>

<file path=ppt/slides/_rels/slide13.xml.rels><?xml version="1.0" encoding="UTF-8" standalone="yes"?>
<Relationships xmlns="http://schemas.openxmlformats.org/package/2006/relationships"><Relationship Id="rId7" Type="http://schemas.openxmlformats.org/officeDocument/2006/relationships/notesSlide" Target="../notesSlides/notesSlide12.xml"/><Relationship Id="rId6" Type="http://schemas.openxmlformats.org/officeDocument/2006/relationships/slideLayout" Target="../slideLayouts/slideLayout1.xml"/><Relationship Id="rId5" Type="http://schemas.openxmlformats.org/officeDocument/2006/relationships/image" Target="../media/image6.png"/><Relationship Id="rId4" Type="http://schemas.openxmlformats.org/officeDocument/2006/relationships/slide" Target="slide13.xml"/><Relationship Id="rId3" Type="http://schemas.openxmlformats.org/officeDocument/2006/relationships/slide" Target="slide3.xml"/><Relationship Id="rId2" Type="http://schemas.openxmlformats.org/officeDocument/2006/relationships/slide" Target="slide6.xml"/><Relationship Id="rId1" Type="http://schemas.openxmlformats.org/officeDocument/2006/relationships/slide" Target="slide2.xml"/></Relationships>
</file>

<file path=ppt/slides/_rels/slide14.xml.rels><?xml version="1.0" encoding="UTF-8" standalone="yes"?>
<Relationships xmlns="http://schemas.openxmlformats.org/package/2006/relationships"><Relationship Id="rId6" Type="http://schemas.openxmlformats.org/officeDocument/2006/relationships/notesSlide" Target="../notesSlides/notesSlide13.xml"/><Relationship Id="rId5" Type="http://schemas.openxmlformats.org/officeDocument/2006/relationships/slideLayout" Target="../slideLayouts/slideLayout1.xml"/><Relationship Id="rId4" Type="http://schemas.openxmlformats.org/officeDocument/2006/relationships/slide" Target="slide13.xml"/><Relationship Id="rId3" Type="http://schemas.openxmlformats.org/officeDocument/2006/relationships/slide" Target="slide3.xml"/><Relationship Id="rId2" Type="http://schemas.openxmlformats.org/officeDocument/2006/relationships/slide" Target="slide6.xml"/><Relationship Id="rId1" Type="http://schemas.openxmlformats.org/officeDocument/2006/relationships/slide" Target="slide2.xml"/></Relationships>
</file>

<file path=ppt/slides/_rels/slide15.xml.rels><?xml version="1.0" encoding="UTF-8" standalone="yes"?>
<Relationships xmlns="http://schemas.openxmlformats.org/package/2006/relationships"><Relationship Id="rId6" Type="http://schemas.openxmlformats.org/officeDocument/2006/relationships/notesSlide" Target="../notesSlides/notesSlide14.xml"/><Relationship Id="rId5" Type="http://schemas.openxmlformats.org/officeDocument/2006/relationships/slideLayout" Target="../slideLayouts/slideLayout1.xml"/><Relationship Id="rId4" Type="http://schemas.openxmlformats.org/officeDocument/2006/relationships/slide" Target="slide13.xml"/><Relationship Id="rId3" Type="http://schemas.openxmlformats.org/officeDocument/2006/relationships/slide" Target="slide3.xml"/><Relationship Id="rId2" Type="http://schemas.openxmlformats.org/officeDocument/2006/relationships/slide" Target="slide6.xml"/><Relationship Id="rId1" Type="http://schemas.openxmlformats.org/officeDocument/2006/relationships/slide" Target="slide2.xml"/></Relationships>
</file>

<file path=ppt/slides/_rels/slide16.xml.rels><?xml version="1.0" encoding="UTF-8" standalone="yes"?>
<Relationships xmlns="http://schemas.openxmlformats.org/package/2006/relationships"><Relationship Id="rId7" Type="http://schemas.openxmlformats.org/officeDocument/2006/relationships/notesSlide" Target="../notesSlides/notesSlide15.xml"/><Relationship Id="rId6" Type="http://schemas.openxmlformats.org/officeDocument/2006/relationships/slideLayout" Target="../slideLayouts/slideLayout1.xml"/><Relationship Id="rId5" Type="http://schemas.openxmlformats.org/officeDocument/2006/relationships/slide" Target="slide13.xml"/><Relationship Id="rId4" Type="http://schemas.openxmlformats.org/officeDocument/2006/relationships/slide" Target="slide3.xml"/><Relationship Id="rId3" Type="http://schemas.openxmlformats.org/officeDocument/2006/relationships/slide" Target="slide6.xml"/><Relationship Id="rId2" Type="http://schemas.openxmlformats.org/officeDocument/2006/relationships/slide" Target="slide2.xml"/><Relationship Id="rId1" Type="http://schemas.openxmlformats.org/officeDocument/2006/relationships/image" Target="../media/image7.png"/></Relationships>
</file>

<file path=ppt/slides/_rels/slide17.xml.rels><?xml version="1.0" encoding="UTF-8" standalone="yes"?>
<Relationships xmlns="http://schemas.openxmlformats.org/package/2006/relationships"><Relationship Id="rId9" Type="http://schemas.openxmlformats.org/officeDocument/2006/relationships/tags" Target="../tags/tag8.xml"/><Relationship Id="rId8" Type="http://schemas.openxmlformats.org/officeDocument/2006/relationships/tags" Target="../tags/tag7.xml"/><Relationship Id="rId7" Type="http://schemas.openxmlformats.org/officeDocument/2006/relationships/tags" Target="../tags/tag6.xml"/><Relationship Id="rId6" Type="http://schemas.openxmlformats.org/officeDocument/2006/relationships/tags" Target="../tags/tag5.xml"/><Relationship Id="rId5" Type="http://schemas.openxmlformats.org/officeDocument/2006/relationships/tags" Target="../tags/tag4.xml"/><Relationship Id="rId4" Type="http://schemas.openxmlformats.org/officeDocument/2006/relationships/slide" Target="slide13.xml"/><Relationship Id="rId3" Type="http://schemas.openxmlformats.org/officeDocument/2006/relationships/slide" Target="slide3.xml"/><Relationship Id="rId2" Type="http://schemas.openxmlformats.org/officeDocument/2006/relationships/slide" Target="slide6.xml"/><Relationship Id="rId12" Type="http://schemas.openxmlformats.org/officeDocument/2006/relationships/notesSlide" Target="../notesSlides/notesSlide16.xml"/><Relationship Id="rId11" Type="http://schemas.openxmlformats.org/officeDocument/2006/relationships/slideLayout" Target="../slideLayouts/slideLayout1.xml"/><Relationship Id="rId10" Type="http://schemas.openxmlformats.org/officeDocument/2006/relationships/tags" Target="../tags/tag9.xml"/><Relationship Id="rId1" Type="http://schemas.openxmlformats.org/officeDocument/2006/relationships/slide" Target="slide2.xml"/></Relationships>
</file>

<file path=ppt/slides/_rels/slide18.xml.rels><?xml version="1.0" encoding="UTF-8" standalone="yes"?>
<Relationships xmlns="http://schemas.openxmlformats.org/package/2006/relationships"><Relationship Id="rId6" Type="http://schemas.openxmlformats.org/officeDocument/2006/relationships/notesSlide" Target="../notesSlides/notesSlide17.xml"/><Relationship Id="rId5" Type="http://schemas.openxmlformats.org/officeDocument/2006/relationships/slideLayout" Target="../slideLayouts/slideLayout1.xml"/><Relationship Id="rId4" Type="http://schemas.openxmlformats.org/officeDocument/2006/relationships/slide" Target="slide13.xml"/><Relationship Id="rId3" Type="http://schemas.openxmlformats.org/officeDocument/2006/relationships/slide" Target="slide3.xml"/><Relationship Id="rId2" Type="http://schemas.openxmlformats.org/officeDocument/2006/relationships/slide" Target="slide6.xml"/><Relationship Id="rId1" Type="http://schemas.openxmlformats.org/officeDocument/2006/relationships/slide" Target="slide2.xml"/></Relationships>
</file>

<file path=ppt/slides/_rels/slide19.xml.rels><?xml version="1.0" encoding="UTF-8" standalone="yes"?>
<Relationships xmlns="http://schemas.openxmlformats.org/package/2006/relationships"><Relationship Id="rId7" Type="http://schemas.openxmlformats.org/officeDocument/2006/relationships/notesSlide" Target="../notesSlides/notesSlide18.xml"/><Relationship Id="rId6" Type="http://schemas.openxmlformats.org/officeDocument/2006/relationships/slideLayout" Target="../slideLayouts/slideLayout1.xml"/><Relationship Id="rId5" Type="http://schemas.openxmlformats.org/officeDocument/2006/relationships/tags" Target="../tags/tag10.xml"/><Relationship Id="rId4" Type="http://schemas.openxmlformats.org/officeDocument/2006/relationships/slide" Target="slide13.xml"/><Relationship Id="rId3" Type="http://schemas.openxmlformats.org/officeDocument/2006/relationships/slide" Target="slide3.xml"/><Relationship Id="rId2" Type="http://schemas.openxmlformats.org/officeDocument/2006/relationships/slide" Target="slide6.xml"/><Relationship Id="rId1" Type="http://schemas.openxmlformats.org/officeDocument/2006/relationships/slide" Target="slide2.xml"/></Relationships>
</file>

<file path=ppt/slides/_rels/slide2.xml.rels><?xml version="1.0" encoding="UTF-8" standalone="yes"?>
<Relationships xmlns="http://schemas.openxmlformats.org/package/2006/relationships"><Relationship Id="rId7" Type="http://schemas.openxmlformats.org/officeDocument/2006/relationships/notesSlide" Target="../notesSlides/notesSlide1.xml"/><Relationship Id="rId6" Type="http://schemas.openxmlformats.org/officeDocument/2006/relationships/slideLayout" Target="../slideLayouts/slideLayout1.xml"/><Relationship Id="rId5" Type="http://schemas.openxmlformats.org/officeDocument/2006/relationships/tags" Target="../tags/tag1.xml"/><Relationship Id="rId4" Type="http://schemas.openxmlformats.org/officeDocument/2006/relationships/slide" Target="slide13.xml"/><Relationship Id="rId3" Type="http://schemas.openxmlformats.org/officeDocument/2006/relationships/slide" Target="slide3.xml"/><Relationship Id="rId2" Type="http://schemas.openxmlformats.org/officeDocument/2006/relationships/slide" Target="slide6.xml"/><Relationship Id="rId1" Type="http://schemas.openxmlformats.org/officeDocument/2006/relationships/slide" Target="slide2.xml"/></Relationships>
</file>

<file path=ppt/slides/_rels/slide20.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8.png"/></Relationships>
</file>

<file path=ppt/slides/_rels/slide3.xml.rels><?xml version="1.0" encoding="UTF-8" standalone="yes"?>
<Relationships xmlns="http://schemas.openxmlformats.org/package/2006/relationships"><Relationship Id="rId6" Type="http://schemas.openxmlformats.org/officeDocument/2006/relationships/notesSlide" Target="../notesSlides/notesSlide2.xml"/><Relationship Id="rId5" Type="http://schemas.openxmlformats.org/officeDocument/2006/relationships/slideLayout" Target="../slideLayouts/slideLayout1.xml"/><Relationship Id="rId4" Type="http://schemas.openxmlformats.org/officeDocument/2006/relationships/slide" Target="slide13.xml"/><Relationship Id="rId3" Type="http://schemas.openxmlformats.org/officeDocument/2006/relationships/slide" Target="slide3.xml"/><Relationship Id="rId2" Type="http://schemas.openxmlformats.org/officeDocument/2006/relationships/slide" Target="slide6.xml"/><Relationship Id="rId1" Type="http://schemas.openxmlformats.org/officeDocument/2006/relationships/slide" Target="slide2.xml"/></Relationships>
</file>

<file path=ppt/slides/_rels/slide4.xml.rels><?xml version="1.0" encoding="UTF-8" standalone="yes"?>
<Relationships xmlns="http://schemas.openxmlformats.org/package/2006/relationships"><Relationship Id="rId7" Type="http://schemas.openxmlformats.org/officeDocument/2006/relationships/notesSlide" Target="../notesSlides/notesSlide3.xml"/><Relationship Id="rId6" Type="http://schemas.openxmlformats.org/officeDocument/2006/relationships/slideLayout" Target="../slideLayouts/slideLayout1.xml"/><Relationship Id="rId5" Type="http://schemas.openxmlformats.org/officeDocument/2006/relationships/tags" Target="../tags/tag2.xml"/><Relationship Id="rId4" Type="http://schemas.openxmlformats.org/officeDocument/2006/relationships/slide" Target="slide13.xml"/><Relationship Id="rId3" Type="http://schemas.openxmlformats.org/officeDocument/2006/relationships/slide" Target="slide3.xml"/><Relationship Id="rId2" Type="http://schemas.openxmlformats.org/officeDocument/2006/relationships/slide" Target="slide6.xml"/><Relationship Id="rId1" Type="http://schemas.openxmlformats.org/officeDocument/2006/relationships/slide" Target="slide2.xml"/></Relationships>
</file>

<file path=ppt/slides/_rels/slide5.xml.rels><?xml version="1.0" encoding="UTF-8" standalone="yes"?>
<Relationships xmlns="http://schemas.openxmlformats.org/package/2006/relationships"><Relationship Id="rId7" Type="http://schemas.openxmlformats.org/officeDocument/2006/relationships/notesSlide" Target="../notesSlides/notesSlide4.xml"/><Relationship Id="rId6" Type="http://schemas.openxmlformats.org/officeDocument/2006/relationships/slideLayout" Target="../slideLayouts/slideLayout1.xml"/><Relationship Id="rId5" Type="http://schemas.openxmlformats.org/officeDocument/2006/relationships/tags" Target="../tags/tag3.xml"/><Relationship Id="rId4" Type="http://schemas.openxmlformats.org/officeDocument/2006/relationships/slide" Target="slide13.xml"/><Relationship Id="rId3" Type="http://schemas.openxmlformats.org/officeDocument/2006/relationships/slide" Target="slide3.xml"/><Relationship Id="rId2" Type="http://schemas.openxmlformats.org/officeDocument/2006/relationships/slide" Target="slide6.xml"/><Relationship Id="rId1" Type="http://schemas.openxmlformats.org/officeDocument/2006/relationships/slide" Target="slide2.xml"/></Relationships>
</file>

<file path=ppt/slides/_rels/slide6.xml.rels><?xml version="1.0" encoding="UTF-8" standalone="yes"?>
<Relationships xmlns="http://schemas.openxmlformats.org/package/2006/relationships"><Relationship Id="rId8" Type="http://schemas.openxmlformats.org/officeDocument/2006/relationships/notesSlide" Target="../notesSlides/notesSlide5.xml"/><Relationship Id="rId7" Type="http://schemas.openxmlformats.org/officeDocument/2006/relationships/slideLayout" Target="../slideLayouts/slideLayout1.xml"/><Relationship Id="rId6" Type="http://schemas.openxmlformats.org/officeDocument/2006/relationships/image" Target="../media/image3.png"/><Relationship Id="rId5" Type="http://schemas.openxmlformats.org/officeDocument/2006/relationships/slide" Target="slide10.xml"/><Relationship Id="rId4" Type="http://schemas.openxmlformats.org/officeDocument/2006/relationships/slide" Target="slide13.xml"/><Relationship Id="rId3" Type="http://schemas.openxmlformats.org/officeDocument/2006/relationships/slide" Target="slide3.xml"/><Relationship Id="rId2" Type="http://schemas.openxmlformats.org/officeDocument/2006/relationships/slide" Target="slide6.xml"/><Relationship Id="rId1" Type="http://schemas.openxmlformats.org/officeDocument/2006/relationships/slide" Target="slide2.xml"/></Relationships>
</file>

<file path=ppt/slides/_rels/slide7.xml.rels><?xml version="1.0" encoding="UTF-8" standalone="yes"?>
<Relationships xmlns="http://schemas.openxmlformats.org/package/2006/relationships"><Relationship Id="rId9" Type="http://schemas.openxmlformats.org/officeDocument/2006/relationships/notesSlide" Target="../notesSlides/notesSlide6.xml"/><Relationship Id="rId8" Type="http://schemas.openxmlformats.org/officeDocument/2006/relationships/slideLayout" Target="../slideLayouts/slideLayout1.xml"/><Relationship Id="rId7" Type="http://schemas.openxmlformats.org/officeDocument/2006/relationships/image" Target="../media/image4.png"/><Relationship Id="rId6" Type="http://schemas.openxmlformats.org/officeDocument/2006/relationships/image" Target="../media/image3.png"/><Relationship Id="rId5" Type="http://schemas.openxmlformats.org/officeDocument/2006/relationships/slide" Target="slide11.xml"/><Relationship Id="rId4" Type="http://schemas.openxmlformats.org/officeDocument/2006/relationships/slide" Target="slide13.xml"/><Relationship Id="rId3" Type="http://schemas.openxmlformats.org/officeDocument/2006/relationships/slide" Target="slide3.xml"/><Relationship Id="rId2" Type="http://schemas.openxmlformats.org/officeDocument/2006/relationships/slide" Target="slide6.xml"/><Relationship Id="rId1" Type="http://schemas.openxmlformats.org/officeDocument/2006/relationships/slide" Target="slide2.xml"/></Relationships>
</file>

<file path=ppt/slides/_rels/slide8.xml.rels><?xml version="1.0" encoding="UTF-8" standalone="yes"?>
<Relationships xmlns="http://schemas.openxmlformats.org/package/2006/relationships"><Relationship Id="rId8" Type="http://schemas.openxmlformats.org/officeDocument/2006/relationships/notesSlide" Target="../notesSlides/notesSlide7.xml"/><Relationship Id="rId7" Type="http://schemas.openxmlformats.org/officeDocument/2006/relationships/slideLayout" Target="../slideLayouts/slideLayout1.xml"/><Relationship Id="rId6" Type="http://schemas.openxmlformats.org/officeDocument/2006/relationships/image" Target="../media/image3.png"/><Relationship Id="rId5" Type="http://schemas.openxmlformats.org/officeDocument/2006/relationships/slide" Target="slide11.xml"/><Relationship Id="rId4" Type="http://schemas.openxmlformats.org/officeDocument/2006/relationships/slide" Target="slide13.xml"/><Relationship Id="rId3" Type="http://schemas.openxmlformats.org/officeDocument/2006/relationships/slide" Target="slide3.xml"/><Relationship Id="rId2" Type="http://schemas.openxmlformats.org/officeDocument/2006/relationships/slide" Target="slide6.xml"/><Relationship Id="rId1" Type="http://schemas.openxmlformats.org/officeDocument/2006/relationships/slide" Target="slide2.xml"/></Relationships>
</file>

<file path=ppt/slides/_rels/slide9.xml.rels><?xml version="1.0" encoding="UTF-8" standalone="yes"?>
<Relationships xmlns="http://schemas.openxmlformats.org/package/2006/relationships"><Relationship Id="rId7" Type="http://schemas.openxmlformats.org/officeDocument/2006/relationships/notesSlide" Target="../notesSlides/notesSlide8.xml"/><Relationship Id="rId6" Type="http://schemas.openxmlformats.org/officeDocument/2006/relationships/slideLayout" Target="../slideLayouts/slideLayout1.xml"/><Relationship Id="rId5" Type="http://schemas.openxmlformats.org/officeDocument/2006/relationships/image" Target="../media/image3.png"/><Relationship Id="rId4" Type="http://schemas.openxmlformats.org/officeDocument/2006/relationships/slide" Target="slide12.xml"/><Relationship Id="rId3" Type="http://schemas.openxmlformats.org/officeDocument/2006/relationships/slide" Target="slide3.xml"/><Relationship Id="rId2" Type="http://schemas.openxmlformats.org/officeDocument/2006/relationships/slide" Target="slide6.xml"/><Relationship Id="rId1" Type="http://schemas.openxmlformats.org/officeDocument/2006/relationships/slide" Target="slide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3074" name="图片 3" descr="PPT封面"/>
          <p:cNvPicPr>
            <a:picLocks noChangeAspect="1"/>
          </p:cNvPicPr>
          <p:nvPr/>
        </p:nvPicPr>
        <p:blipFill>
          <a:blip r:embed="rId1"/>
          <a:srcRect l="5153" r="9961"/>
          <a:stretch>
            <a:fillRect/>
          </a:stretch>
        </p:blipFill>
        <p:spPr>
          <a:xfrm>
            <a:off x="374650" y="2217738"/>
            <a:ext cx="4302125" cy="2422525"/>
          </a:xfrm>
          <a:prstGeom prst="rect">
            <a:avLst/>
          </a:prstGeom>
          <a:noFill/>
          <a:ln w="9525">
            <a:noFill/>
          </a:ln>
        </p:spPr>
      </p:pic>
      <p:grpSp>
        <p:nvGrpSpPr>
          <p:cNvPr id="3075" name="组合 7"/>
          <p:cNvGrpSpPr/>
          <p:nvPr/>
        </p:nvGrpSpPr>
        <p:grpSpPr>
          <a:xfrm>
            <a:off x="0" y="20638"/>
            <a:ext cx="12191048" cy="938212"/>
            <a:chOff x="0" y="0"/>
            <a:chExt cx="19199" cy="1478"/>
          </a:xfrm>
        </p:grpSpPr>
        <p:sp>
          <p:nvSpPr>
            <p:cNvPr id="3076" name="矩形 259"/>
            <p:cNvSpPr/>
            <p:nvPr/>
          </p:nvSpPr>
          <p:spPr>
            <a:xfrm>
              <a:off x="0" y="0"/>
              <a:ext cx="19199" cy="1478"/>
            </a:xfrm>
            <a:prstGeom prst="rect">
              <a:avLst/>
            </a:prstGeom>
            <a:solidFill>
              <a:srgbClr val="D0CECE"/>
            </a:solidFill>
            <a:ln w="12700" cap="flat" cmpd="sng">
              <a:solidFill>
                <a:srgbClr val="42719B"/>
              </a:solidFill>
              <a:prstDash val="solid"/>
              <a:miter/>
              <a:headEnd type="none" w="med" len="med"/>
              <a:tailEnd type="none" w="med" len="med"/>
            </a:ln>
          </p:spPr>
          <p:txBody>
            <a:bodyPr wrap="square" lIns="0" tIns="0" rIns="0" bIns="107950" anchor="t" anchorCtr="0">
              <a:spAutoFit/>
            </a:bodyPr>
            <a:p>
              <a:pPr>
                <a:lnSpc>
                  <a:spcPct val="150000"/>
                </a:lnSpc>
                <a:buFont typeface="Arial" panose="020B0604020202020204" pitchFamily="34" charset="0"/>
                <a:buNone/>
              </a:pPr>
              <a:r>
                <a:rPr lang="en-US" altLang="zh-CN" sz="3600" b="1" dirty="0">
                  <a:solidFill>
                    <a:srgbClr val="1D41D5"/>
                  </a:solidFill>
                  <a:latin typeface="Times New Roman" panose="02020603050405020304" pitchFamily="2" charset="0"/>
                  <a:ea typeface="微软雅黑" panose="020B0503020204020204" charset="-122"/>
                  <a:sym typeface="Times New Roman" panose="02020603050405020304" pitchFamily="2" charset="0"/>
                </a:rPr>
                <a:t>  AUTOMOBILE ENGLISH</a:t>
              </a:r>
              <a:endParaRPr lang="en-US" altLang="zh-CN" sz="3600" b="1" dirty="0">
                <a:solidFill>
                  <a:srgbClr val="1D41D5"/>
                </a:solidFill>
                <a:latin typeface="Times New Roman" panose="02020603050405020304" pitchFamily="2" charset="0"/>
                <a:ea typeface="微软雅黑" panose="020B0503020204020204" charset="-122"/>
                <a:sym typeface="Times New Roman" panose="02020603050405020304" pitchFamily="2" charset="0"/>
              </a:endParaRPr>
            </a:p>
          </p:txBody>
        </p:sp>
        <p:sp>
          <p:nvSpPr>
            <p:cNvPr id="3077" name="矩形 259"/>
            <p:cNvSpPr/>
            <p:nvPr/>
          </p:nvSpPr>
          <p:spPr>
            <a:xfrm>
              <a:off x="9078" y="375"/>
              <a:ext cx="4677" cy="872"/>
            </a:xfrm>
            <a:prstGeom prst="rect">
              <a:avLst/>
            </a:prstGeom>
            <a:noFill/>
            <a:ln w="9525">
              <a:noFill/>
            </a:ln>
          </p:spPr>
          <p:txBody>
            <a:bodyPr wrap="square" lIns="0" tIns="0" rIns="0" bIns="0">
              <a:spAutoFit/>
            </a:bodyPr>
            <a:p>
              <a:pPr>
                <a:buFont typeface="Arial" panose="020B0604020202020204" pitchFamily="34" charset="0"/>
                <a:buNone/>
              </a:pPr>
              <a:r>
                <a:rPr lang="zh-CN" altLang="en-US" sz="3600" b="1" dirty="0">
                  <a:solidFill>
                    <a:srgbClr val="1D41D5"/>
                  </a:solidFill>
                  <a:latin typeface="宋体" panose="02010600030101010101" pitchFamily="2" charset="-122"/>
                  <a:ea typeface="宋体" panose="02010600030101010101" pitchFamily="2" charset="-122"/>
                  <a:sym typeface="微软雅黑" panose="020B0503020204020204" charset="-122"/>
                </a:rPr>
                <a:t>汽车</a:t>
              </a:r>
              <a:r>
                <a:rPr lang="zh-CN" altLang="en-US" sz="3600" b="1" dirty="0">
                  <a:solidFill>
                    <a:srgbClr val="1D41D5"/>
                  </a:solidFill>
                  <a:latin typeface="宋体" panose="02010600030101010101" pitchFamily="2" charset="-122"/>
                  <a:ea typeface="宋体" panose="02010600030101010101" pitchFamily="2" charset="-122"/>
                  <a:sym typeface="微软雅黑" panose="020B0503020204020204" charset="-122"/>
                </a:rPr>
                <a:t>专业英语</a:t>
              </a:r>
              <a:endParaRPr lang="zh-CN" altLang="en-US" sz="3600" b="1" dirty="0">
                <a:solidFill>
                  <a:srgbClr val="1D41D5"/>
                </a:solidFill>
                <a:latin typeface="宋体" panose="02010600030101010101" pitchFamily="2" charset="-122"/>
                <a:ea typeface="宋体" panose="02010600030101010101" pitchFamily="2" charset="-122"/>
                <a:sym typeface="微软雅黑" panose="020B0503020204020204" charset="-122"/>
              </a:endParaRPr>
            </a:p>
          </p:txBody>
        </p:sp>
      </p:grpSp>
      <p:sp>
        <p:nvSpPr>
          <p:cNvPr id="3078" name="矩形 5"/>
          <p:cNvSpPr/>
          <p:nvPr/>
        </p:nvSpPr>
        <p:spPr>
          <a:xfrm>
            <a:off x="0" y="6180138"/>
            <a:ext cx="12201525" cy="687387"/>
          </a:xfrm>
          <a:prstGeom prst="rect">
            <a:avLst/>
          </a:prstGeom>
          <a:solidFill>
            <a:srgbClr val="A8D08C"/>
          </a:solidFill>
          <a:ln w="9525">
            <a:noFill/>
          </a:ln>
        </p:spPr>
        <p:txBody>
          <a:bodyPr anchor="ctr" anchorCtr="0"/>
          <a:p>
            <a:r>
              <a:rPr lang="en-US" altLang="zh-CN" dirty="0">
                <a:solidFill>
                  <a:srgbClr val="FFFFFF"/>
                </a:solidFill>
                <a:latin typeface="Calibri" panose="020F0502020204030204" charset="0"/>
                <a:ea typeface="宋体" panose="02010600030101010101" pitchFamily="2" charset="-122"/>
                <a:cs typeface="Calibri" panose="020F0502020204030204" charset="0"/>
                <a:sym typeface="Calibri" panose="020F0502020204030204" charset="0"/>
              </a:rPr>
              <a:t>                     Shanxi Institute of Mechanical &amp; Electrical Engineering  </a:t>
            </a:r>
            <a:endParaRPr lang="en-US" altLang="zh-CN" dirty="0">
              <a:solidFill>
                <a:srgbClr val="FFFFFF"/>
              </a:solidFill>
              <a:latin typeface="Calibri" panose="020F0502020204030204" charset="0"/>
              <a:ea typeface="宋体" panose="02010600030101010101" pitchFamily="2" charset="-122"/>
              <a:cs typeface="Calibri" panose="020F0502020204030204" charset="0"/>
              <a:sym typeface="Calibri" panose="020F0502020204030204" charset="0"/>
            </a:endParaRPr>
          </a:p>
          <a:p>
            <a:r>
              <a:rPr lang="en-US" altLang="zh-CN" dirty="0">
                <a:solidFill>
                  <a:srgbClr val="FFFFFF"/>
                </a:solidFill>
                <a:latin typeface="Calibri" panose="020F0502020204030204" charset="0"/>
                <a:ea typeface="宋体" panose="02010600030101010101" pitchFamily="2" charset="-122"/>
                <a:cs typeface="Calibri" panose="020F0502020204030204" charset="0"/>
                <a:sym typeface="Calibri" panose="020F0502020204030204" charset="0"/>
              </a:rPr>
              <a:t>                     </a:t>
            </a:r>
            <a:r>
              <a:rPr lang="zh-CN" altLang="en-US" dirty="0">
                <a:solidFill>
                  <a:srgbClr val="FFFFFF"/>
                </a:solidFill>
                <a:latin typeface="微软雅黑" panose="020B0503020204020204" charset="-122"/>
                <a:ea typeface="微软雅黑" panose="020B0503020204020204" charset="-122"/>
                <a:sym typeface="微软雅黑" panose="020B0503020204020204" charset="-122"/>
              </a:rPr>
              <a:t>山西机电职业技术学院</a:t>
            </a:r>
            <a:endParaRPr lang="zh-CN" altLang="en-US" dirty="0">
              <a:solidFill>
                <a:srgbClr val="FFFFFF"/>
              </a:solidFill>
              <a:latin typeface="微软雅黑" panose="020B0503020204020204" charset="-122"/>
              <a:ea typeface="微软雅黑" panose="020B0503020204020204" charset="-122"/>
              <a:sym typeface="微软雅黑" panose="020B0503020204020204" charset="-122"/>
            </a:endParaRPr>
          </a:p>
        </p:txBody>
      </p:sp>
      <p:pic>
        <p:nvPicPr>
          <p:cNvPr id="3079" name="图片 8" descr="校徽"/>
          <p:cNvPicPr>
            <a:picLocks noChangeAspect="1"/>
          </p:cNvPicPr>
          <p:nvPr/>
        </p:nvPicPr>
        <p:blipFill>
          <a:blip r:embed="rId2"/>
          <a:stretch>
            <a:fillRect/>
          </a:stretch>
        </p:blipFill>
        <p:spPr>
          <a:xfrm rot="-10800000" flipV="1">
            <a:off x="0" y="6180138"/>
            <a:ext cx="681038" cy="692150"/>
          </a:xfrm>
          <a:prstGeom prst="rect">
            <a:avLst/>
          </a:prstGeom>
          <a:noFill/>
          <a:ln w="9525">
            <a:noFill/>
          </a:ln>
        </p:spPr>
      </p:pic>
      <p:sp>
        <p:nvSpPr>
          <p:cNvPr id="3080" name="Text Box 14"/>
          <p:cNvSpPr/>
          <p:nvPr/>
        </p:nvSpPr>
        <p:spPr>
          <a:xfrm>
            <a:off x="5265738" y="3278188"/>
            <a:ext cx="6567487" cy="1045210"/>
          </a:xfrm>
          <a:prstGeom prst="rect">
            <a:avLst/>
          </a:prstGeom>
          <a:noFill/>
          <a:ln w="9525">
            <a:noFill/>
          </a:ln>
        </p:spPr>
        <p:txBody>
          <a:bodyPr wrap="square">
            <a:spAutoFit/>
          </a:bodyPr>
          <a:p>
            <a:pPr algn="ctr" latinLnBrk="1">
              <a:spcBef>
                <a:spcPct val="50000"/>
              </a:spcBef>
            </a:pPr>
            <a:r>
              <a:rPr lang="en-US" altLang="zh-CN" sz="3200" b="1" dirty="0">
                <a:solidFill>
                  <a:srgbClr val="548135"/>
                </a:solidFill>
                <a:latin typeface="Times New Roman" panose="02020603050405020304" pitchFamily="2" charset="0"/>
                <a:ea typeface="Gulim" pitchFamily="2" charset="-127"/>
                <a:sym typeface="Times New Roman" panose="02020603050405020304" pitchFamily="2" charset="0"/>
              </a:rPr>
              <a:t>Lesson 9 </a:t>
            </a:r>
            <a:r>
              <a:rPr lang="en-US" altLang="zh-CN" sz="3200" b="1" dirty="0">
                <a:solidFill>
                  <a:srgbClr val="548135"/>
                </a:solidFill>
                <a:latin typeface="Times New Roman" panose="02020603050405020304" pitchFamily="2" charset="0"/>
                <a:ea typeface="宋体" panose="02010600030101010101" pitchFamily="2" charset="-122"/>
                <a:sym typeface="Times New Roman" panose="02020603050405020304" pitchFamily="2" charset="0"/>
              </a:rPr>
              <a:t>Manual transmission</a:t>
            </a:r>
            <a:r>
              <a:rPr lang="zh-CN" altLang="en-US" sz="3200" b="1" dirty="0">
                <a:solidFill>
                  <a:srgbClr val="548135"/>
                </a:solidFill>
                <a:latin typeface="Times New Roman" panose="02020603050405020304" pitchFamily="2" charset="0"/>
                <a:ea typeface="宋体" panose="02010600030101010101" pitchFamily="2" charset="-122"/>
                <a:sym typeface="Times New Roman" panose="02020603050405020304" pitchFamily="2" charset="0"/>
              </a:rPr>
              <a:t> </a:t>
            </a:r>
            <a:endParaRPr lang="zh-CN" altLang="en-US" sz="3200" b="1" dirty="0">
              <a:solidFill>
                <a:srgbClr val="548135"/>
              </a:solidFill>
              <a:latin typeface="Times New Roman" panose="02020603050405020304" pitchFamily="2" charset="0"/>
              <a:ea typeface="宋体" panose="02010600030101010101" pitchFamily="2" charset="-122"/>
              <a:sym typeface="Times New Roman" panose="02020603050405020304" pitchFamily="2" charset="0"/>
            </a:endParaRPr>
          </a:p>
          <a:p>
            <a:pPr algn="ctr" latinLnBrk="1">
              <a:spcBef>
                <a:spcPct val="50000"/>
              </a:spcBef>
            </a:pPr>
            <a:r>
              <a:rPr lang="zh-CN" altLang="en-US" sz="2000" b="1" dirty="0">
                <a:solidFill>
                  <a:srgbClr val="548135"/>
                </a:solidFill>
                <a:latin typeface="宋体" panose="02010600030101010101" pitchFamily="2" charset="-122"/>
                <a:ea typeface="宋体" panose="02010600030101010101" pitchFamily="2" charset="-122"/>
                <a:sym typeface="宋体" panose="02010600030101010101" pitchFamily="2" charset="-122"/>
              </a:rPr>
              <a:t>手动变速器</a:t>
            </a:r>
            <a:endParaRPr lang="zh-CN" altLang="en-US" sz="2000" b="1" dirty="0">
              <a:solidFill>
                <a:srgbClr val="548135"/>
              </a:solidFill>
              <a:latin typeface="宋体" panose="02010600030101010101" pitchFamily="2" charset="-122"/>
              <a:ea typeface="宋体" panose="02010600030101010101" pitchFamily="2" charset="-122"/>
              <a:sym typeface="宋体" panose="02010600030101010101" pitchFamily="2" charset="-122"/>
            </a:endParaRPr>
          </a:p>
        </p:txBody>
      </p:sp>
      <p:sp>
        <p:nvSpPr>
          <p:cNvPr id="3081" name="Text Box 15"/>
          <p:cNvSpPr/>
          <p:nvPr/>
        </p:nvSpPr>
        <p:spPr>
          <a:xfrm>
            <a:off x="5405438" y="2524125"/>
            <a:ext cx="6500812" cy="583565"/>
          </a:xfrm>
          <a:prstGeom prst="rect">
            <a:avLst/>
          </a:prstGeom>
          <a:noFill/>
          <a:ln w="9525">
            <a:noFill/>
          </a:ln>
        </p:spPr>
        <p:txBody>
          <a:bodyPr>
            <a:spAutoFit/>
          </a:bodyPr>
          <a:p>
            <a:pPr algn="ctr" latinLnBrk="1">
              <a:spcBef>
                <a:spcPct val="50000"/>
              </a:spcBef>
            </a:pPr>
            <a:r>
              <a:rPr lang="en-US" altLang="zh-CN" sz="3200" b="1" dirty="0">
                <a:latin typeface="Calibri" panose="020F0502020204030204" charset="0"/>
                <a:ea typeface="华文彩云" panose="02010800040101010101" pitchFamily="2" charset="-122"/>
                <a:sym typeface="Calibri" panose="020F0502020204030204" charset="0"/>
              </a:rPr>
              <a:t>Unit 3 Power train</a:t>
            </a:r>
            <a:endParaRPr lang="en-US" altLang="zh-CN" sz="3200" b="1" dirty="0">
              <a:latin typeface="Calibri" panose="020F0502020204030204" charset="0"/>
              <a:ea typeface="华文彩云" panose="02010800040101010101" pitchFamily="2" charset="-122"/>
              <a:sym typeface="Calibri" panose="020F0502020204030204" charset="0"/>
            </a:endParaRPr>
          </a:p>
        </p:txBody>
      </p:sp>
    </p:spTree>
  </p:cSld>
  <p:clrMapOvr>
    <a:masterClrMapping/>
  </p:clrMapOvr>
  <p:transition spd="slow">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8434" name="Rectangle 2"/>
          <p:cNvSpPr>
            <a:spLocks noRot="1"/>
          </p:cNvSpPr>
          <p:nvPr/>
        </p:nvSpPr>
        <p:spPr>
          <a:xfrm>
            <a:off x="999490" y="1368425"/>
            <a:ext cx="10570210" cy="3072130"/>
          </a:xfrm>
          <a:prstGeom prst="rect">
            <a:avLst/>
          </a:prstGeom>
          <a:noFill/>
          <a:ln w="9525">
            <a:noFill/>
          </a:ln>
        </p:spPr>
        <p:txBody>
          <a:bodyPr/>
          <a:p>
            <a:pPr algn="just" eaLnBrk="0" hangingPunct="0">
              <a:lnSpc>
                <a:spcPct val="130000"/>
              </a:lnSpc>
              <a:buNone/>
            </a:pPr>
            <a:r>
              <a:rPr lang="zh-CN" altLang="en-US" sz="2400" dirty="0">
                <a:latin typeface="宋体" panose="02010600030101010101" pitchFamily="2" charset="-122"/>
                <a:ea typeface="宋体" panose="02010600030101010101" pitchFamily="2" charset="-122"/>
                <a:sym typeface="宋体" panose="02010600030101010101" pitchFamily="2" charset="-122"/>
              </a:rPr>
              <a:t>    </a:t>
            </a:r>
            <a:r>
              <a:rPr lang="en-US" altLang="zh-CN" sz="2400" dirty="0">
                <a:latin typeface="宋体" panose="02010600030101010101" pitchFamily="2" charset="-122"/>
                <a:ea typeface="宋体" panose="02010600030101010101" pitchFamily="2" charset="-122"/>
                <a:sym typeface="宋体" panose="02010600030101010101" pitchFamily="2" charset="-122"/>
              </a:rPr>
              <a:t>变速器是一种安装在发动机和汽车驱动轮之间的速度和功率转换装置。现代汽车的变速器有两种：手动和自动。</a:t>
            </a:r>
            <a:endParaRPr lang="en-US" altLang="zh-CN" sz="2400" dirty="0">
              <a:latin typeface="宋体" panose="02010600030101010101" pitchFamily="2" charset="-122"/>
              <a:ea typeface="宋体" panose="02010600030101010101" pitchFamily="2" charset="-122"/>
              <a:sym typeface="宋体" panose="02010600030101010101" pitchFamily="2" charset="-122"/>
            </a:endParaRPr>
          </a:p>
          <a:p>
            <a:pPr algn="just" eaLnBrk="0" hangingPunct="0">
              <a:lnSpc>
                <a:spcPct val="130000"/>
              </a:lnSpc>
              <a:buNone/>
            </a:pPr>
            <a:r>
              <a:rPr lang="en-US" altLang="zh-CN" sz="2400" dirty="0">
                <a:latin typeface="宋体" panose="02010600030101010101" pitchFamily="2" charset="-122"/>
                <a:ea typeface="宋体" panose="02010600030101010101" pitchFamily="2" charset="-122"/>
                <a:sym typeface="宋体" panose="02010600030101010101" pitchFamily="2" charset="-122"/>
              </a:rPr>
              <a:t>    在手动变速器中，驾驶员在换挡时必须通过操作变速杆和离合器来手动选择档位。适当的档位选择可以提高驾驶性能，但也需要驾驶员接受一些训练。车速慢时，司机可以保持较低的档位，避免损坏发动机。当必须加速时，司机可以切换到更高的档位。</a:t>
            </a:r>
            <a:endParaRPr lang="en-US" altLang="zh-CN" sz="2400" dirty="0">
              <a:latin typeface="宋体" panose="02010600030101010101" pitchFamily="2" charset="-122"/>
              <a:ea typeface="宋体" panose="02010600030101010101" pitchFamily="2" charset="-122"/>
              <a:sym typeface="宋体" panose="02010600030101010101" pitchFamily="2" charset="-122"/>
            </a:endParaRPr>
          </a:p>
        </p:txBody>
      </p:sp>
      <p:grpSp>
        <p:nvGrpSpPr>
          <p:cNvPr id="18435" name="组合 28"/>
          <p:cNvGrpSpPr/>
          <p:nvPr/>
        </p:nvGrpSpPr>
        <p:grpSpPr>
          <a:xfrm>
            <a:off x="6607175" y="92075"/>
            <a:ext cx="5478463" cy="466725"/>
            <a:chOff x="0" y="0"/>
            <a:chExt cx="8628" cy="736"/>
          </a:xfrm>
        </p:grpSpPr>
        <p:sp>
          <p:nvSpPr>
            <p:cNvPr id="18436" name="流程图: 可选过程 5">
              <a:hlinkClick r:id="rId1" action="ppaction://hlinksldjump"/>
            </p:cNvPr>
            <p:cNvSpPr/>
            <p:nvPr/>
          </p:nvSpPr>
          <p:spPr>
            <a:xfrm>
              <a:off x="0" y="0"/>
              <a:ext cx="2154" cy="737"/>
            </a:xfrm>
            <a:prstGeom prst="flowChartAlternateProcess">
              <a:avLst/>
            </a:prstGeom>
            <a:solidFill>
              <a:schemeClr val="bg1"/>
            </a:solidFill>
            <a:ln w="12700" cap="flat" cmpd="sng">
              <a:solidFill>
                <a:srgbClr val="1D41D5"/>
              </a:solidFill>
              <a:prstDash val="solid"/>
              <a:miter/>
              <a:headEnd type="none" w="med" len="med"/>
              <a:tailEnd type="none" w="med" len="med"/>
            </a:ln>
          </p:spPr>
          <p:txBody>
            <a:bodyPr anchor="ctr" anchorCtr="0"/>
            <a:p>
              <a:pPr algn="ctr"/>
              <a:r>
                <a:rPr lang="en-US" altLang="zh-CN" sz="1400" b="1" dirty="0">
                  <a:latin typeface="Calibri" panose="020F0502020204030204" charset="0"/>
                  <a:ea typeface="宋体" panose="02010600030101010101" pitchFamily="2" charset="-122"/>
                  <a:cs typeface="Calibri" panose="020F0502020204030204" charset="0"/>
                  <a:sym typeface="Calibri" panose="020F0502020204030204" charset="0"/>
                </a:rPr>
                <a:t>New words &amp; expressions</a:t>
              </a:r>
              <a:endParaRPr lang="en-US" altLang="zh-CN" sz="1400" b="1" dirty="0">
                <a:latin typeface="Calibri" panose="020F0502020204030204" charset="0"/>
                <a:ea typeface="Calibri" panose="020F0502020204030204" charset="0"/>
                <a:sym typeface="Calibri" panose="020F0502020204030204" charset="0"/>
              </a:endParaRPr>
            </a:p>
          </p:txBody>
        </p:sp>
        <p:sp>
          <p:nvSpPr>
            <p:cNvPr id="18437" name="流程图: 可选过程 6">
              <a:hlinkClick r:id="rId2" action="ppaction://hlinksldjump"/>
            </p:cNvPr>
            <p:cNvSpPr/>
            <p:nvPr/>
          </p:nvSpPr>
          <p:spPr>
            <a:xfrm>
              <a:off x="4320" y="0"/>
              <a:ext cx="2154" cy="737"/>
            </a:xfrm>
            <a:prstGeom prst="flowChartAlternateProcess">
              <a:avLst/>
            </a:prstGeom>
            <a:solidFill>
              <a:schemeClr val="bg1"/>
            </a:solidFill>
            <a:ln w="12700" cap="flat" cmpd="sng">
              <a:solidFill>
                <a:srgbClr val="FF0000"/>
              </a:solidFill>
              <a:prstDash val="solid"/>
              <a:miter/>
              <a:headEnd type="none" w="med" len="med"/>
              <a:tailEnd type="none" w="med" len="med"/>
            </a:ln>
          </p:spPr>
          <p:txBody>
            <a:bodyPr anchor="ctr" anchorCtr="0"/>
            <a:p>
              <a:pPr algn="ctr"/>
              <a:r>
                <a:rPr lang="en-US" altLang="zh-CN" sz="1400" b="1" dirty="0">
                  <a:latin typeface="Calibri" panose="020F0502020204030204" charset="0"/>
                  <a:ea typeface="宋体" panose="02010600030101010101" pitchFamily="2" charset="-122"/>
                  <a:cs typeface="Calibri" panose="020F0502020204030204" charset="0"/>
                  <a:sym typeface="Calibri" panose="020F0502020204030204" charset="0"/>
                </a:rPr>
                <a:t>Reading &amp; speaking</a:t>
              </a:r>
              <a:endParaRPr lang="en-US" altLang="zh-CN" sz="1400" b="1" dirty="0">
                <a:latin typeface="Calibri" panose="020F0502020204030204" charset="0"/>
                <a:ea typeface="Calibri" panose="020F0502020204030204" charset="0"/>
                <a:sym typeface="Calibri" panose="020F0502020204030204" charset="0"/>
              </a:endParaRPr>
            </a:p>
          </p:txBody>
        </p:sp>
        <p:sp>
          <p:nvSpPr>
            <p:cNvPr id="18438" name="流程图: 可选过程 7">
              <a:hlinkClick r:id="rId3" action="ppaction://hlinksldjump"/>
            </p:cNvPr>
            <p:cNvSpPr/>
            <p:nvPr/>
          </p:nvSpPr>
          <p:spPr>
            <a:xfrm>
              <a:off x="2166" y="0"/>
              <a:ext cx="2154" cy="737"/>
            </a:xfrm>
            <a:prstGeom prst="flowChartAlternateProcess">
              <a:avLst/>
            </a:prstGeom>
            <a:solidFill>
              <a:schemeClr val="bg1"/>
            </a:solidFill>
            <a:ln w="12700" cap="flat" cmpd="sng">
              <a:solidFill>
                <a:srgbClr val="1D41D5"/>
              </a:solidFill>
              <a:prstDash val="solid"/>
              <a:miter/>
              <a:headEnd type="none" w="med" len="med"/>
              <a:tailEnd type="none" w="med" len="med"/>
            </a:ln>
          </p:spPr>
          <p:txBody>
            <a:bodyPr anchor="ctr" anchorCtr="0"/>
            <a:p>
              <a:pPr algn="ctr"/>
              <a:r>
                <a:rPr lang="en-US" altLang="zh-CN" sz="1400" b="1" dirty="0">
                  <a:latin typeface="Calibri" panose="020F0502020204030204" charset="0"/>
                  <a:ea typeface="宋体" panose="02010600030101010101" pitchFamily="2" charset="-122"/>
                  <a:cs typeface="Calibri" panose="020F0502020204030204" charset="0"/>
                  <a:sym typeface="Calibri" panose="020F0502020204030204" charset="0"/>
                </a:rPr>
                <a:t>Tasks before class</a:t>
              </a:r>
              <a:endParaRPr lang="en-US" altLang="zh-CN" sz="1400" b="1" dirty="0">
                <a:latin typeface="Calibri" panose="020F0502020204030204" charset="0"/>
                <a:ea typeface="Calibri" panose="020F0502020204030204" charset="0"/>
                <a:sym typeface="Calibri" panose="020F0502020204030204" charset="0"/>
              </a:endParaRPr>
            </a:p>
          </p:txBody>
        </p:sp>
        <p:sp>
          <p:nvSpPr>
            <p:cNvPr id="18439" name="流程图: 可选过程 8">
              <a:hlinkClick r:id="rId4" action="ppaction://hlinksldjump"/>
            </p:cNvPr>
            <p:cNvSpPr/>
            <p:nvPr/>
          </p:nvSpPr>
          <p:spPr>
            <a:xfrm>
              <a:off x="6474" y="0"/>
              <a:ext cx="2154" cy="737"/>
            </a:xfrm>
            <a:prstGeom prst="flowChartAlternateProcess">
              <a:avLst/>
            </a:prstGeom>
            <a:solidFill>
              <a:schemeClr val="bg1"/>
            </a:solidFill>
            <a:ln w="12700" cap="flat" cmpd="sng">
              <a:solidFill>
                <a:srgbClr val="1D41D5"/>
              </a:solidFill>
              <a:prstDash val="solid"/>
              <a:miter/>
              <a:headEnd type="none" w="med" len="med"/>
              <a:tailEnd type="none" w="med" len="med"/>
            </a:ln>
          </p:spPr>
          <p:txBody>
            <a:bodyPr anchor="ctr" anchorCtr="0"/>
            <a:p>
              <a:pPr algn="ctr"/>
              <a:r>
                <a:rPr lang="en-US" altLang="zh-CN" sz="1400" b="1" dirty="0">
                  <a:latin typeface="Calibri" panose="020F0502020204030204" charset="0"/>
                  <a:ea typeface="宋体" panose="02010600030101010101" pitchFamily="2" charset="-122"/>
                  <a:cs typeface="Calibri" panose="020F0502020204030204" charset="0"/>
                  <a:sym typeface="Calibri" panose="020F0502020204030204" charset="0"/>
                </a:rPr>
                <a:t>Tasks in class</a:t>
              </a:r>
              <a:endParaRPr lang="en-US" altLang="zh-CN" sz="1400" b="1" dirty="0">
                <a:latin typeface="Calibri" panose="020F0502020204030204" charset="0"/>
                <a:ea typeface="Calibri" panose="020F0502020204030204" charset="0"/>
                <a:sym typeface="Calibri" panose="020F0502020204030204" charset="0"/>
              </a:endParaRPr>
            </a:p>
          </p:txBody>
        </p:sp>
      </p:grpSp>
      <p:pic>
        <p:nvPicPr>
          <p:cNvPr id="18440" name="图片 1" descr="333437323831373b333530353430323bb7b5bbd8">
            <a:hlinkClick r:id="rId2" action="ppaction://hlinksldjump"/>
          </p:cNvPr>
          <p:cNvPicPr>
            <a:picLocks noChangeAspect="1"/>
          </p:cNvPicPr>
          <p:nvPr/>
        </p:nvPicPr>
        <p:blipFill>
          <a:blip r:embed="rId5"/>
          <a:stretch>
            <a:fillRect/>
          </a:stretch>
        </p:blipFill>
        <p:spPr>
          <a:xfrm>
            <a:off x="11569700" y="6232525"/>
            <a:ext cx="515938" cy="514350"/>
          </a:xfrm>
          <a:prstGeom prst="rect">
            <a:avLst/>
          </a:prstGeom>
          <a:noFill/>
          <a:ln w="9525">
            <a:noFill/>
          </a:ln>
        </p:spPr>
      </p:pic>
    </p:spTree>
  </p:cSld>
  <p:clrMapOvr>
    <a:masterClrMapping/>
  </p:clrMapOvr>
  <p:transition spd="slow">
    <p:fad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0482" name="Rectangle 2"/>
          <p:cNvSpPr>
            <a:spLocks noRot="1"/>
          </p:cNvSpPr>
          <p:nvPr/>
        </p:nvSpPr>
        <p:spPr>
          <a:xfrm>
            <a:off x="1024255" y="1276350"/>
            <a:ext cx="10417175" cy="4564380"/>
          </a:xfrm>
          <a:prstGeom prst="rect">
            <a:avLst/>
          </a:prstGeom>
          <a:noFill/>
          <a:ln w="9525">
            <a:noFill/>
          </a:ln>
        </p:spPr>
        <p:txBody>
          <a:bodyPr/>
          <a:p>
            <a:pPr indent="609600" algn="just" eaLnBrk="0" hangingPunct="0">
              <a:lnSpc>
                <a:spcPct val="130000"/>
              </a:lnSpc>
              <a:buNone/>
            </a:pPr>
            <a:r>
              <a:rPr lang="en-US" altLang="zh-CN" sz="2400" dirty="0">
                <a:latin typeface="宋体" panose="02010600030101010101" pitchFamily="2" charset="-122"/>
                <a:ea typeface="宋体" panose="02010600030101010101" pitchFamily="2" charset="-122"/>
                <a:sym typeface="宋体" panose="02010600030101010101" pitchFamily="2" charset="-122"/>
              </a:rPr>
              <a:t>手动变速器的主要部件是输入轴、副轴和输出轴。轴上有齿轮，这些齿轮决定传递给车轮的扭矩和速度。</a:t>
            </a:r>
            <a:endParaRPr lang="en-US" altLang="zh-CN" sz="2400" dirty="0">
              <a:latin typeface="宋体" panose="02010600030101010101" pitchFamily="2" charset="-122"/>
              <a:ea typeface="宋体" panose="02010600030101010101" pitchFamily="2" charset="-122"/>
              <a:sym typeface="宋体" panose="02010600030101010101" pitchFamily="2" charset="-122"/>
            </a:endParaRPr>
          </a:p>
          <a:p>
            <a:pPr indent="609600" algn="just" eaLnBrk="0" hangingPunct="0">
              <a:lnSpc>
                <a:spcPct val="130000"/>
              </a:lnSpc>
              <a:buNone/>
            </a:pPr>
            <a:r>
              <a:rPr lang="en-US" altLang="zh-CN" sz="2400" b="1" dirty="0">
                <a:latin typeface="宋体" panose="02010600030101010101" pitchFamily="2" charset="-122"/>
                <a:ea typeface="宋体" panose="02010600030101010101" pitchFamily="2" charset="-122"/>
                <a:sym typeface="宋体" panose="02010600030101010101" pitchFamily="2" charset="-122"/>
              </a:rPr>
              <a:t>1.输入轴</a:t>
            </a:r>
            <a:endParaRPr lang="en-US" altLang="zh-CN" sz="2400" b="1" dirty="0">
              <a:latin typeface="宋体" panose="02010600030101010101" pitchFamily="2" charset="-122"/>
              <a:ea typeface="宋体" panose="02010600030101010101" pitchFamily="2" charset="-122"/>
              <a:sym typeface="宋体" panose="02010600030101010101" pitchFamily="2" charset="-122"/>
            </a:endParaRPr>
          </a:p>
          <a:p>
            <a:pPr indent="609600" algn="just" eaLnBrk="0" hangingPunct="0">
              <a:lnSpc>
                <a:spcPct val="130000"/>
              </a:lnSpc>
              <a:buNone/>
            </a:pPr>
            <a:r>
              <a:rPr lang="en-US" altLang="zh-CN" sz="2400" dirty="0">
                <a:latin typeface="宋体" panose="02010600030101010101" pitchFamily="2" charset="-122"/>
                <a:ea typeface="宋体" panose="02010600030101010101" pitchFamily="2" charset="-122"/>
                <a:sym typeface="宋体" panose="02010600030101010101" pitchFamily="2" charset="-122"/>
              </a:rPr>
              <a:t> 汽车的发动机曲轴转动并产生动力。这种机械能必须首先通过变速箱，然后才最终到达车轮。接收这种能量的第一个部件是输入轴。这个轴通过离合器与飞轮相连，这样飞轮就可以通过离合器的机构啮合或分离。</a:t>
            </a:r>
            <a:endParaRPr lang="en-US" altLang="zh-CN" sz="2400" dirty="0">
              <a:latin typeface="宋体" panose="02010600030101010101" pitchFamily="2" charset="-122"/>
              <a:ea typeface="宋体" panose="02010600030101010101" pitchFamily="2" charset="-122"/>
              <a:sym typeface="宋体" panose="02010600030101010101" pitchFamily="2" charset="-122"/>
            </a:endParaRPr>
          </a:p>
          <a:p>
            <a:pPr indent="609600" algn="just" eaLnBrk="0" hangingPunct="0">
              <a:lnSpc>
                <a:spcPct val="130000"/>
              </a:lnSpc>
              <a:buNone/>
            </a:pPr>
            <a:r>
              <a:rPr lang="en-US" altLang="zh-CN" sz="2400" b="1" dirty="0">
                <a:latin typeface="宋体" panose="02010600030101010101" pitchFamily="2" charset="-122"/>
                <a:ea typeface="宋体" panose="02010600030101010101" pitchFamily="2" charset="-122"/>
                <a:sym typeface="宋体" panose="02010600030101010101" pitchFamily="2" charset="-122"/>
              </a:rPr>
              <a:t>2.副轴</a:t>
            </a:r>
            <a:endParaRPr lang="en-US" altLang="zh-CN" sz="2400" b="1" dirty="0">
              <a:latin typeface="宋体" panose="02010600030101010101" pitchFamily="2" charset="-122"/>
              <a:ea typeface="宋体" panose="02010600030101010101" pitchFamily="2" charset="-122"/>
              <a:sym typeface="宋体" panose="02010600030101010101" pitchFamily="2" charset="-122"/>
            </a:endParaRPr>
          </a:p>
          <a:p>
            <a:pPr indent="609600" algn="just" eaLnBrk="0" hangingPunct="0">
              <a:lnSpc>
                <a:spcPct val="130000"/>
              </a:lnSpc>
              <a:buNone/>
            </a:pPr>
            <a:r>
              <a:rPr lang="en-US" altLang="zh-CN" sz="2400" dirty="0">
                <a:latin typeface="宋体" panose="02010600030101010101" pitchFamily="2" charset="-122"/>
                <a:ea typeface="宋体" panose="02010600030101010101" pitchFamily="2" charset="-122"/>
                <a:sym typeface="宋体" panose="02010600030101010101" pitchFamily="2" charset="-122"/>
              </a:rPr>
              <a:t> 副轴由输入轴通过一个小齿轮驱动。它通过固定在副轴上并随着副轴旋转的齿轮将动力传递给输出轴。</a:t>
            </a:r>
            <a:endParaRPr lang="en-US" altLang="zh-CN" sz="2400" dirty="0">
              <a:latin typeface="宋体" panose="02010600030101010101" pitchFamily="2" charset="-122"/>
              <a:ea typeface="宋体" panose="02010600030101010101" pitchFamily="2" charset="-122"/>
              <a:sym typeface="宋体" panose="02010600030101010101" pitchFamily="2" charset="-122"/>
            </a:endParaRPr>
          </a:p>
        </p:txBody>
      </p:sp>
      <p:grpSp>
        <p:nvGrpSpPr>
          <p:cNvPr id="20483" name="组合 28"/>
          <p:cNvGrpSpPr/>
          <p:nvPr/>
        </p:nvGrpSpPr>
        <p:grpSpPr>
          <a:xfrm>
            <a:off x="6607175" y="92075"/>
            <a:ext cx="5478463" cy="466725"/>
            <a:chOff x="0" y="0"/>
            <a:chExt cx="8628" cy="736"/>
          </a:xfrm>
        </p:grpSpPr>
        <p:sp>
          <p:nvSpPr>
            <p:cNvPr id="20484" name="流程图: 可选过程 5">
              <a:hlinkClick r:id="rId1" action="ppaction://hlinksldjump"/>
            </p:cNvPr>
            <p:cNvSpPr/>
            <p:nvPr/>
          </p:nvSpPr>
          <p:spPr>
            <a:xfrm>
              <a:off x="0" y="0"/>
              <a:ext cx="2154" cy="737"/>
            </a:xfrm>
            <a:prstGeom prst="flowChartAlternateProcess">
              <a:avLst/>
            </a:prstGeom>
            <a:solidFill>
              <a:schemeClr val="bg1"/>
            </a:solidFill>
            <a:ln w="12700" cap="flat" cmpd="sng">
              <a:solidFill>
                <a:srgbClr val="1D41D5"/>
              </a:solidFill>
              <a:prstDash val="solid"/>
              <a:miter/>
              <a:headEnd type="none" w="med" len="med"/>
              <a:tailEnd type="none" w="med" len="med"/>
            </a:ln>
          </p:spPr>
          <p:txBody>
            <a:bodyPr anchor="ctr" anchorCtr="0"/>
            <a:p>
              <a:pPr algn="ctr"/>
              <a:r>
                <a:rPr lang="en-US" altLang="zh-CN" sz="1400" b="1" dirty="0">
                  <a:latin typeface="Calibri" panose="020F0502020204030204" charset="0"/>
                  <a:ea typeface="宋体" panose="02010600030101010101" pitchFamily="2" charset="-122"/>
                  <a:cs typeface="Calibri" panose="020F0502020204030204" charset="0"/>
                  <a:sym typeface="Calibri" panose="020F0502020204030204" charset="0"/>
                </a:rPr>
                <a:t>New words &amp; expressions</a:t>
              </a:r>
              <a:endParaRPr lang="en-US" altLang="zh-CN" sz="1400" b="1" dirty="0">
                <a:latin typeface="Calibri" panose="020F0502020204030204" charset="0"/>
                <a:ea typeface="Calibri" panose="020F0502020204030204" charset="0"/>
                <a:sym typeface="Calibri" panose="020F0502020204030204" charset="0"/>
              </a:endParaRPr>
            </a:p>
          </p:txBody>
        </p:sp>
        <p:sp>
          <p:nvSpPr>
            <p:cNvPr id="20485" name="流程图: 可选过程 6">
              <a:hlinkClick r:id="rId2" action="ppaction://hlinksldjump"/>
            </p:cNvPr>
            <p:cNvSpPr/>
            <p:nvPr/>
          </p:nvSpPr>
          <p:spPr>
            <a:xfrm>
              <a:off x="4320" y="0"/>
              <a:ext cx="2154" cy="737"/>
            </a:xfrm>
            <a:prstGeom prst="flowChartAlternateProcess">
              <a:avLst/>
            </a:prstGeom>
            <a:solidFill>
              <a:schemeClr val="bg1"/>
            </a:solidFill>
            <a:ln w="12700" cap="flat" cmpd="sng">
              <a:solidFill>
                <a:srgbClr val="FF0000"/>
              </a:solidFill>
              <a:prstDash val="solid"/>
              <a:miter/>
              <a:headEnd type="none" w="med" len="med"/>
              <a:tailEnd type="none" w="med" len="med"/>
            </a:ln>
          </p:spPr>
          <p:txBody>
            <a:bodyPr anchor="ctr" anchorCtr="0"/>
            <a:p>
              <a:pPr algn="ctr"/>
              <a:r>
                <a:rPr lang="en-US" altLang="zh-CN" sz="1400" b="1" dirty="0">
                  <a:latin typeface="Calibri" panose="020F0502020204030204" charset="0"/>
                  <a:ea typeface="宋体" panose="02010600030101010101" pitchFamily="2" charset="-122"/>
                  <a:cs typeface="Calibri" panose="020F0502020204030204" charset="0"/>
                  <a:sym typeface="Calibri" panose="020F0502020204030204" charset="0"/>
                </a:rPr>
                <a:t>Reading &amp; speaking</a:t>
              </a:r>
              <a:endParaRPr lang="en-US" altLang="zh-CN" sz="1400" b="1" dirty="0">
                <a:latin typeface="Calibri" panose="020F0502020204030204" charset="0"/>
                <a:ea typeface="Calibri" panose="020F0502020204030204" charset="0"/>
                <a:sym typeface="Calibri" panose="020F0502020204030204" charset="0"/>
              </a:endParaRPr>
            </a:p>
          </p:txBody>
        </p:sp>
        <p:sp>
          <p:nvSpPr>
            <p:cNvPr id="20486" name="流程图: 可选过程 7">
              <a:hlinkClick r:id="rId3" action="ppaction://hlinksldjump"/>
            </p:cNvPr>
            <p:cNvSpPr/>
            <p:nvPr/>
          </p:nvSpPr>
          <p:spPr>
            <a:xfrm>
              <a:off x="2166" y="0"/>
              <a:ext cx="2154" cy="737"/>
            </a:xfrm>
            <a:prstGeom prst="flowChartAlternateProcess">
              <a:avLst/>
            </a:prstGeom>
            <a:solidFill>
              <a:schemeClr val="bg1"/>
            </a:solidFill>
            <a:ln w="12700" cap="flat" cmpd="sng">
              <a:solidFill>
                <a:srgbClr val="1D41D5"/>
              </a:solidFill>
              <a:prstDash val="solid"/>
              <a:miter/>
              <a:headEnd type="none" w="med" len="med"/>
              <a:tailEnd type="none" w="med" len="med"/>
            </a:ln>
          </p:spPr>
          <p:txBody>
            <a:bodyPr anchor="ctr" anchorCtr="0"/>
            <a:p>
              <a:pPr algn="ctr"/>
              <a:r>
                <a:rPr lang="en-US" altLang="zh-CN" sz="1400" b="1" dirty="0">
                  <a:latin typeface="Calibri" panose="020F0502020204030204" charset="0"/>
                  <a:ea typeface="宋体" panose="02010600030101010101" pitchFamily="2" charset="-122"/>
                  <a:cs typeface="Calibri" panose="020F0502020204030204" charset="0"/>
                  <a:sym typeface="Calibri" panose="020F0502020204030204" charset="0"/>
                </a:rPr>
                <a:t>Tasks before class</a:t>
              </a:r>
              <a:endParaRPr lang="en-US" altLang="zh-CN" sz="1400" b="1" dirty="0">
                <a:latin typeface="Calibri" panose="020F0502020204030204" charset="0"/>
                <a:ea typeface="Calibri" panose="020F0502020204030204" charset="0"/>
                <a:sym typeface="Calibri" panose="020F0502020204030204" charset="0"/>
              </a:endParaRPr>
            </a:p>
          </p:txBody>
        </p:sp>
        <p:sp>
          <p:nvSpPr>
            <p:cNvPr id="20487" name="流程图: 可选过程 8">
              <a:hlinkClick r:id="rId4" action="ppaction://hlinksldjump"/>
            </p:cNvPr>
            <p:cNvSpPr/>
            <p:nvPr/>
          </p:nvSpPr>
          <p:spPr>
            <a:xfrm>
              <a:off x="6474" y="0"/>
              <a:ext cx="2154" cy="737"/>
            </a:xfrm>
            <a:prstGeom prst="flowChartAlternateProcess">
              <a:avLst/>
            </a:prstGeom>
            <a:solidFill>
              <a:schemeClr val="bg1"/>
            </a:solidFill>
            <a:ln w="12700" cap="flat" cmpd="sng">
              <a:solidFill>
                <a:srgbClr val="1D41D5"/>
              </a:solidFill>
              <a:prstDash val="solid"/>
              <a:miter/>
              <a:headEnd type="none" w="med" len="med"/>
              <a:tailEnd type="none" w="med" len="med"/>
            </a:ln>
          </p:spPr>
          <p:txBody>
            <a:bodyPr anchor="ctr" anchorCtr="0"/>
            <a:p>
              <a:pPr algn="ctr"/>
              <a:r>
                <a:rPr lang="en-US" altLang="zh-CN" sz="1400" b="1" dirty="0">
                  <a:latin typeface="Calibri" panose="020F0502020204030204" charset="0"/>
                  <a:ea typeface="宋体" panose="02010600030101010101" pitchFamily="2" charset="-122"/>
                  <a:cs typeface="Calibri" panose="020F0502020204030204" charset="0"/>
                  <a:sym typeface="Calibri" panose="020F0502020204030204" charset="0"/>
                </a:rPr>
                <a:t>Tasks in class</a:t>
              </a:r>
              <a:endParaRPr lang="en-US" altLang="zh-CN" sz="1400" b="1" dirty="0">
                <a:latin typeface="Calibri" panose="020F0502020204030204" charset="0"/>
                <a:ea typeface="Calibri" panose="020F0502020204030204" charset="0"/>
                <a:sym typeface="Calibri" panose="020F0502020204030204" charset="0"/>
              </a:endParaRPr>
            </a:p>
          </p:txBody>
        </p:sp>
      </p:grpSp>
      <p:pic>
        <p:nvPicPr>
          <p:cNvPr id="20488" name="图片 1" descr="333437323831373b333530353430323bb7b5bbd8">
            <a:hlinkClick r:id="rId5" action="ppaction://hlinksldjump"/>
          </p:cNvPr>
          <p:cNvPicPr>
            <a:picLocks noChangeAspect="1"/>
          </p:cNvPicPr>
          <p:nvPr/>
        </p:nvPicPr>
        <p:blipFill>
          <a:blip r:embed="rId6"/>
          <a:stretch>
            <a:fillRect/>
          </a:stretch>
        </p:blipFill>
        <p:spPr>
          <a:xfrm>
            <a:off x="11569700" y="6232525"/>
            <a:ext cx="515938" cy="514350"/>
          </a:xfrm>
          <a:prstGeom prst="rect">
            <a:avLst/>
          </a:prstGeom>
          <a:noFill/>
          <a:ln w="9525">
            <a:noFill/>
          </a:ln>
        </p:spPr>
      </p:pic>
    </p:spTree>
  </p:cSld>
  <p:clrMapOvr>
    <a:masterClrMapping/>
  </p:clrMapOvr>
  <p:transition spd="slow">
    <p:fad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2530" name="Rectangle 2"/>
          <p:cNvSpPr>
            <a:spLocks noRot="1"/>
          </p:cNvSpPr>
          <p:nvPr/>
        </p:nvSpPr>
        <p:spPr>
          <a:xfrm>
            <a:off x="812800" y="1871345"/>
            <a:ext cx="10566400" cy="2728595"/>
          </a:xfrm>
          <a:prstGeom prst="rect">
            <a:avLst/>
          </a:prstGeom>
          <a:noFill/>
          <a:ln w="9525">
            <a:noFill/>
          </a:ln>
        </p:spPr>
        <p:txBody>
          <a:bodyPr/>
          <a:p>
            <a:pPr indent="609600" algn="just" eaLnBrk="0" hangingPunct="0">
              <a:lnSpc>
                <a:spcPct val="130000"/>
              </a:lnSpc>
              <a:buNone/>
            </a:pPr>
            <a:r>
              <a:rPr lang="en-US" altLang="zh-CN" sz="2400" b="1" dirty="0">
                <a:latin typeface="宋体" panose="02010600030101010101" pitchFamily="2" charset="-122"/>
                <a:ea typeface="宋体" panose="02010600030101010101" pitchFamily="2" charset="-122"/>
                <a:sym typeface="宋体" panose="02010600030101010101" pitchFamily="2" charset="-122"/>
              </a:rPr>
              <a:t>3.输出轴</a:t>
            </a:r>
            <a:endParaRPr lang="en-US" altLang="zh-CN" sz="2400" b="1" dirty="0">
              <a:latin typeface="宋体" panose="02010600030101010101" pitchFamily="2" charset="-122"/>
              <a:ea typeface="宋体" panose="02010600030101010101" pitchFamily="2" charset="-122"/>
              <a:sym typeface="宋体" panose="02010600030101010101" pitchFamily="2" charset="-122"/>
            </a:endParaRPr>
          </a:p>
          <a:p>
            <a:pPr indent="609600" algn="just" eaLnBrk="0" hangingPunct="0">
              <a:lnSpc>
                <a:spcPct val="130000"/>
              </a:lnSpc>
              <a:buNone/>
            </a:pPr>
            <a:r>
              <a:rPr lang="en-US" altLang="zh-CN" sz="2400" dirty="0">
                <a:latin typeface="宋体" panose="02010600030101010101" pitchFamily="2" charset="-122"/>
                <a:ea typeface="宋体" panose="02010600030101010101" pitchFamily="2" charset="-122"/>
                <a:sym typeface="宋体" panose="02010600030101010101" pitchFamily="2" charset="-122"/>
              </a:rPr>
              <a:t>将动力从变速箱输送到车轮上的最后一个部件是输出轴。它由副轴通过一组与副轴平行的传动齿轮驱动。输出轴齿轮不是永久地附在轴上。这些齿轮实际上是由司机手动转换的。只有选中的齿轮被紧固，输出轴随之旋转，其他齿轮自由旋转，直到选中另一个齿轮。</a:t>
            </a:r>
            <a:endParaRPr lang="en-US" altLang="zh-CN" sz="2400" dirty="0">
              <a:latin typeface="宋体" panose="02010600030101010101" pitchFamily="2" charset="-122"/>
              <a:ea typeface="宋体" panose="02010600030101010101" pitchFamily="2" charset="-122"/>
              <a:sym typeface="宋体" panose="02010600030101010101" pitchFamily="2" charset="-122"/>
            </a:endParaRPr>
          </a:p>
        </p:txBody>
      </p:sp>
      <p:grpSp>
        <p:nvGrpSpPr>
          <p:cNvPr id="22531" name="组合 28"/>
          <p:cNvGrpSpPr/>
          <p:nvPr/>
        </p:nvGrpSpPr>
        <p:grpSpPr>
          <a:xfrm>
            <a:off x="6607175" y="80963"/>
            <a:ext cx="5478463" cy="466725"/>
            <a:chOff x="0" y="0"/>
            <a:chExt cx="8628" cy="736"/>
          </a:xfrm>
        </p:grpSpPr>
        <p:sp>
          <p:nvSpPr>
            <p:cNvPr id="22532" name="流程图: 可选过程 5">
              <a:hlinkClick r:id="rId1" action="ppaction://hlinksldjump"/>
            </p:cNvPr>
            <p:cNvSpPr/>
            <p:nvPr/>
          </p:nvSpPr>
          <p:spPr>
            <a:xfrm>
              <a:off x="0" y="0"/>
              <a:ext cx="2154" cy="737"/>
            </a:xfrm>
            <a:prstGeom prst="flowChartAlternateProcess">
              <a:avLst/>
            </a:prstGeom>
            <a:solidFill>
              <a:schemeClr val="bg1"/>
            </a:solidFill>
            <a:ln w="12700" cap="flat" cmpd="sng">
              <a:solidFill>
                <a:srgbClr val="1D41D5"/>
              </a:solidFill>
              <a:prstDash val="solid"/>
              <a:miter/>
              <a:headEnd type="none" w="med" len="med"/>
              <a:tailEnd type="none" w="med" len="med"/>
            </a:ln>
          </p:spPr>
          <p:txBody>
            <a:bodyPr anchor="ctr" anchorCtr="0"/>
            <a:p>
              <a:pPr algn="ctr"/>
              <a:r>
                <a:rPr lang="en-US" altLang="zh-CN" sz="1400" b="1" dirty="0">
                  <a:latin typeface="Calibri" panose="020F0502020204030204" charset="0"/>
                  <a:ea typeface="宋体" panose="02010600030101010101" pitchFamily="2" charset="-122"/>
                  <a:cs typeface="Calibri" panose="020F0502020204030204" charset="0"/>
                  <a:sym typeface="Calibri" panose="020F0502020204030204" charset="0"/>
                </a:rPr>
                <a:t>New words &amp; expressions</a:t>
              </a:r>
              <a:endParaRPr lang="en-US" altLang="zh-CN" sz="1400" b="1" dirty="0">
                <a:latin typeface="Calibri" panose="020F0502020204030204" charset="0"/>
                <a:ea typeface="Calibri" panose="020F0502020204030204" charset="0"/>
                <a:sym typeface="Calibri" panose="020F0502020204030204" charset="0"/>
              </a:endParaRPr>
            </a:p>
          </p:txBody>
        </p:sp>
        <p:sp>
          <p:nvSpPr>
            <p:cNvPr id="22533" name="流程图: 可选过程 6">
              <a:hlinkClick r:id="rId2" action="ppaction://hlinksldjump"/>
            </p:cNvPr>
            <p:cNvSpPr/>
            <p:nvPr/>
          </p:nvSpPr>
          <p:spPr>
            <a:xfrm>
              <a:off x="4320" y="0"/>
              <a:ext cx="2154" cy="737"/>
            </a:xfrm>
            <a:prstGeom prst="flowChartAlternateProcess">
              <a:avLst/>
            </a:prstGeom>
            <a:solidFill>
              <a:schemeClr val="bg1"/>
            </a:solidFill>
            <a:ln w="12700" cap="flat" cmpd="sng">
              <a:solidFill>
                <a:srgbClr val="FF0000"/>
              </a:solidFill>
              <a:prstDash val="solid"/>
              <a:miter/>
              <a:headEnd type="none" w="med" len="med"/>
              <a:tailEnd type="none" w="med" len="med"/>
            </a:ln>
          </p:spPr>
          <p:txBody>
            <a:bodyPr anchor="ctr" anchorCtr="0"/>
            <a:p>
              <a:pPr algn="ctr"/>
              <a:r>
                <a:rPr lang="en-US" altLang="zh-CN" sz="1400" b="1" dirty="0">
                  <a:latin typeface="Calibri" panose="020F0502020204030204" charset="0"/>
                  <a:ea typeface="宋体" panose="02010600030101010101" pitchFamily="2" charset="-122"/>
                  <a:cs typeface="Calibri" panose="020F0502020204030204" charset="0"/>
                  <a:sym typeface="Calibri" panose="020F0502020204030204" charset="0"/>
                </a:rPr>
                <a:t>Reading &amp; speaking</a:t>
              </a:r>
              <a:endParaRPr lang="en-US" altLang="zh-CN" sz="1400" b="1" dirty="0">
                <a:latin typeface="Calibri" panose="020F0502020204030204" charset="0"/>
                <a:ea typeface="Calibri" panose="020F0502020204030204" charset="0"/>
                <a:sym typeface="Calibri" panose="020F0502020204030204" charset="0"/>
              </a:endParaRPr>
            </a:p>
          </p:txBody>
        </p:sp>
        <p:sp>
          <p:nvSpPr>
            <p:cNvPr id="22534" name="流程图: 可选过程 7">
              <a:hlinkClick r:id="rId3" action="ppaction://hlinksldjump"/>
            </p:cNvPr>
            <p:cNvSpPr/>
            <p:nvPr/>
          </p:nvSpPr>
          <p:spPr>
            <a:xfrm>
              <a:off x="2166" y="0"/>
              <a:ext cx="2154" cy="737"/>
            </a:xfrm>
            <a:prstGeom prst="flowChartAlternateProcess">
              <a:avLst/>
            </a:prstGeom>
            <a:solidFill>
              <a:schemeClr val="bg1"/>
            </a:solidFill>
            <a:ln w="12700" cap="flat" cmpd="sng">
              <a:solidFill>
                <a:srgbClr val="1D41D5"/>
              </a:solidFill>
              <a:prstDash val="solid"/>
              <a:miter/>
              <a:headEnd type="none" w="med" len="med"/>
              <a:tailEnd type="none" w="med" len="med"/>
            </a:ln>
          </p:spPr>
          <p:txBody>
            <a:bodyPr anchor="ctr" anchorCtr="0"/>
            <a:p>
              <a:pPr algn="ctr"/>
              <a:r>
                <a:rPr lang="en-US" altLang="zh-CN" sz="1400" b="1" dirty="0">
                  <a:latin typeface="Calibri" panose="020F0502020204030204" charset="0"/>
                  <a:ea typeface="宋体" panose="02010600030101010101" pitchFamily="2" charset="-122"/>
                  <a:cs typeface="Calibri" panose="020F0502020204030204" charset="0"/>
                  <a:sym typeface="Calibri" panose="020F0502020204030204" charset="0"/>
                </a:rPr>
                <a:t>Tasks before class</a:t>
              </a:r>
              <a:endParaRPr lang="en-US" altLang="zh-CN" sz="1400" b="1" dirty="0">
                <a:latin typeface="Calibri" panose="020F0502020204030204" charset="0"/>
                <a:ea typeface="Calibri" panose="020F0502020204030204" charset="0"/>
                <a:sym typeface="Calibri" panose="020F0502020204030204" charset="0"/>
              </a:endParaRPr>
            </a:p>
          </p:txBody>
        </p:sp>
        <p:sp>
          <p:nvSpPr>
            <p:cNvPr id="22535" name="流程图: 可选过程 8">
              <a:hlinkClick r:id="rId4" action="ppaction://hlinksldjump"/>
            </p:cNvPr>
            <p:cNvSpPr/>
            <p:nvPr/>
          </p:nvSpPr>
          <p:spPr>
            <a:xfrm>
              <a:off x="6474" y="0"/>
              <a:ext cx="2154" cy="737"/>
            </a:xfrm>
            <a:prstGeom prst="flowChartAlternateProcess">
              <a:avLst/>
            </a:prstGeom>
            <a:solidFill>
              <a:schemeClr val="bg1"/>
            </a:solidFill>
            <a:ln w="12700" cap="flat" cmpd="sng">
              <a:solidFill>
                <a:srgbClr val="1D41D5"/>
              </a:solidFill>
              <a:prstDash val="solid"/>
              <a:miter/>
              <a:headEnd type="none" w="med" len="med"/>
              <a:tailEnd type="none" w="med" len="med"/>
            </a:ln>
          </p:spPr>
          <p:txBody>
            <a:bodyPr anchor="ctr" anchorCtr="0"/>
            <a:p>
              <a:pPr algn="ctr"/>
              <a:r>
                <a:rPr lang="en-US" altLang="zh-CN" sz="1400" b="1" dirty="0">
                  <a:latin typeface="Calibri" panose="020F0502020204030204" charset="0"/>
                  <a:ea typeface="宋体" panose="02010600030101010101" pitchFamily="2" charset="-122"/>
                  <a:cs typeface="Calibri" panose="020F0502020204030204" charset="0"/>
                  <a:sym typeface="Calibri" panose="020F0502020204030204" charset="0"/>
                </a:rPr>
                <a:t>Tasks in class</a:t>
              </a:r>
              <a:endParaRPr lang="en-US" altLang="zh-CN" sz="1400" b="1" dirty="0">
                <a:latin typeface="Calibri" panose="020F0502020204030204" charset="0"/>
                <a:ea typeface="Calibri" panose="020F0502020204030204" charset="0"/>
                <a:sym typeface="Calibri" panose="020F0502020204030204" charset="0"/>
              </a:endParaRPr>
            </a:p>
          </p:txBody>
        </p:sp>
      </p:grpSp>
      <p:pic>
        <p:nvPicPr>
          <p:cNvPr id="22536" name="图片 1" descr="333437323831373b333530353430323bb7b5bbd8">
            <a:hlinkClick r:id="rId5" action="ppaction://hlinksldjump"/>
          </p:cNvPr>
          <p:cNvPicPr>
            <a:picLocks noChangeAspect="1"/>
          </p:cNvPicPr>
          <p:nvPr/>
        </p:nvPicPr>
        <p:blipFill>
          <a:blip r:embed="rId6"/>
          <a:stretch>
            <a:fillRect/>
          </a:stretch>
        </p:blipFill>
        <p:spPr>
          <a:xfrm>
            <a:off x="11569700" y="6210300"/>
            <a:ext cx="515938" cy="514350"/>
          </a:xfrm>
          <a:prstGeom prst="rect">
            <a:avLst/>
          </a:prstGeom>
          <a:noFill/>
          <a:ln w="9525">
            <a:noFill/>
          </a:ln>
        </p:spPr>
      </p:pic>
    </p:spTree>
  </p:cSld>
  <p:clrMapOvr>
    <a:masterClrMapping/>
  </p:clrMapOvr>
  <p:transition spd="slow">
    <p:fad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 name="文本框 6"/>
          <p:cNvSpPr txBox="1"/>
          <p:nvPr/>
        </p:nvSpPr>
        <p:spPr>
          <a:xfrm>
            <a:off x="7950200" y="1511300"/>
            <a:ext cx="3458845" cy="4523105"/>
          </a:xfrm>
          <a:prstGeom prst="rect">
            <a:avLst/>
          </a:prstGeom>
          <a:noFill/>
        </p:spPr>
        <p:txBody>
          <a:bodyPr wrap="square" rtlCol="0">
            <a:spAutoFit/>
          </a:bodyPr>
          <a:p>
            <a:pPr fontAlgn="auto">
              <a:lnSpc>
                <a:spcPct val="150000"/>
              </a:lnSpc>
            </a:pPr>
            <a:r>
              <a:rPr lang="en-US" altLang="zh-CN" sz="2400"/>
              <a:t>1 _________________</a:t>
            </a:r>
            <a:endParaRPr lang="en-US" altLang="zh-CN" sz="2400"/>
          </a:p>
          <a:p>
            <a:pPr fontAlgn="auto">
              <a:lnSpc>
                <a:spcPct val="150000"/>
              </a:lnSpc>
            </a:pPr>
            <a:r>
              <a:rPr lang="en-US" altLang="zh-CN" sz="2400"/>
              <a:t>2 _________________</a:t>
            </a:r>
            <a:endParaRPr lang="en-US" altLang="zh-CN" sz="2400"/>
          </a:p>
          <a:p>
            <a:pPr fontAlgn="auto">
              <a:lnSpc>
                <a:spcPct val="150000"/>
              </a:lnSpc>
            </a:pPr>
            <a:r>
              <a:rPr lang="en-US" altLang="zh-CN" sz="2400"/>
              <a:t>3 _________________</a:t>
            </a:r>
            <a:endParaRPr lang="en-US" altLang="zh-CN" sz="2400"/>
          </a:p>
          <a:p>
            <a:pPr fontAlgn="auto">
              <a:lnSpc>
                <a:spcPct val="150000"/>
              </a:lnSpc>
            </a:pPr>
            <a:r>
              <a:rPr lang="en-US" altLang="zh-CN" sz="2400"/>
              <a:t>4 _________________</a:t>
            </a:r>
            <a:endParaRPr lang="en-US" altLang="zh-CN" sz="2400"/>
          </a:p>
          <a:p>
            <a:pPr fontAlgn="auto">
              <a:lnSpc>
                <a:spcPct val="150000"/>
              </a:lnSpc>
            </a:pPr>
            <a:r>
              <a:rPr lang="en-US" altLang="zh-CN" sz="2400"/>
              <a:t>5 _________________</a:t>
            </a:r>
            <a:endParaRPr lang="en-US" altLang="zh-CN" sz="2400"/>
          </a:p>
          <a:p>
            <a:pPr fontAlgn="auto">
              <a:lnSpc>
                <a:spcPct val="150000"/>
              </a:lnSpc>
            </a:pPr>
            <a:r>
              <a:rPr lang="en-US" altLang="zh-CN" sz="2400"/>
              <a:t>6 _________________</a:t>
            </a:r>
            <a:endParaRPr lang="en-US" altLang="zh-CN" sz="2400"/>
          </a:p>
          <a:p>
            <a:pPr fontAlgn="auto">
              <a:lnSpc>
                <a:spcPct val="150000"/>
              </a:lnSpc>
            </a:pPr>
            <a:r>
              <a:rPr lang="en-US" altLang="zh-CN" sz="2400"/>
              <a:t>7 _________________</a:t>
            </a:r>
            <a:endParaRPr lang="en-US" altLang="zh-CN" sz="2400"/>
          </a:p>
          <a:p>
            <a:pPr fontAlgn="auto">
              <a:lnSpc>
                <a:spcPct val="150000"/>
              </a:lnSpc>
            </a:pPr>
            <a:r>
              <a:rPr lang="en-US" altLang="zh-CN" sz="2400"/>
              <a:t>8 _________________</a:t>
            </a:r>
            <a:endParaRPr lang="en-US" altLang="zh-CN" sz="2400"/>
          </a:p>
        </p:txBody>
      </p:sp>
      <p:sp>
        <p:nvSpPr>
          <p:cNvPr id="24578" name="Rectangle 2"/>
          <p:cNvSpPr>
            <a:spLocks noRot="1"/>
          </p:cNvSpPr>
          <p:nvPr/>
        </p:nvSpPr>
        <p:spPr>
          <a:xfrm>
            <a:off x="1192213" y="592138"/>
            <a:ext cx="8734425" cy="517525"/>
          </a:xfrm>
          <a:prstGeom prst="rect">
            <a:avLst/>
          </a:prstGeom>
          <a:noFill/>
          <a:ln w="9525">
            <a:noFill/>
          </a:ln>
        </p:spPr>
        <p:txBody>
          <a:bodyPr/>
          <a:p>
            <a:pPr eaLnBrk="0" hangingPunct="0">
              <a:lnSpc>
                <a:spcPct val="150000"/>
              </a:lnSpc>
              <a:buNone/>
            </a:pPr>
            <a:r>
              <a:rPr lang="en-US" altLang="zh-CN" sz="2000" b="1" dirty="0">
                <a:latin typeface="Calibri" panose="020F0502020204030204" charset="0"/>
                <a:ea typeface="宋体" panose="02010600030101010101" pitchFamily="2" charset="-122"/>
                <a:sym typeface="Calibri" panose="020F0502020204030204" charset="0"/>
              </a:rPr>
              <a:t>Name the parts of the the manual transmission.    </a:t>
            </a:r>
            <a:endParaRPr lang="en-US" altLang="zh-CN" sz="2000" b="1" dirty="0">
              <a:latin typeface="Calibri" panose="020F0502020204030204" charset="0"/>
              <a:ea typeface="宋体" panose="02010600030101010101" pitchFamily="2" charset="-122"/>
              <a:sym typeface="Calibri" panose="020F0502020204030204" charset="0"/>
            </a:endParaRPr>
          </a:p>
        </p:txBody>
      </p:sp>
      <p:grpSp>
        <p:nvGrpSpPr>
          <p:cNvPr id="24579" name="组合 28"/>
          <p:cNvGrpSpPr/>
          <p:nvPr/>
        </p:nvGrpSpPr>
        <p:grpSpPr>
          <a:xfrm>
            <a:off x="6607175" y="92075"/>
            <a:ext cx="5478463" cy="466725"/>
            <a:chOff x="0" y="0"/>
            <a:chExt cx="8628" cy="737"/>
          </a:xfrm>
        </p:grpSpPr>
        <p:sp>
          <p:nvSpPr>
            <p:cNvPr id="24580" name="流程图: 可选过程 5">
              <a:hlinkClick r:id="rId1" action="ppaction://hlinksldjump"/>
            </p:cNvPr>
            <p:cNvSpPr/>
            <p:nvPr/>
          </p:nvSpPr>
          <p:spPr>
            <a:xfrm>
              <a:off x="0" y="0"/>
              <a:ext cx="2154" cy="737"/>
            </a:xfrm>
            <a:prstGeom prst="flowChartAlternateProcess">
              <a:avLst/>
            </a:prstGeom>
            <a:solidFill>
              <a:schemeClr val="bg1"/>
            </a:solidFill>
            <a:ln w="12700" cap="flat" cmpd="sng">
              <a:solidFill>
                <a:srgbClr val="1D41D5"/>
              </a:solidFill>
              <a:prstDash val="solid"/>
              <a:miter/>
              <a:headEnd type="none" w="med" len="med"/>
              <a:tailEnd type="none" w="med" len="med"/>
            </a:ln>
          </p:spPr>
          <p:txBody>
            <a:bodyPr anchor="ctr" anchorCtr="0"/>
            <a:p>
              <a:pPr algn="ctr"/>
              <a:r>
                <a:rPr lang="en-US" altLang="zh-CN" sz="1400" b="1" dirty="0">
                  <a:latin typeface="Calibri" panose="020F0502020204030204" charset="0"/>
                  <a:ea typeface="宋体" panose="02010600030101010101" pitchFamily="2" charset="-122"/>
                  <a:cs typeface="Calibri" panose="020F0502020204030204" charset="0"/>
                  <a:sym typeface="Calibri" panose="020F0502020204030204" charset="0"/>
                </a:rPr>
                <a:t>New words &amp; expressions</a:t>
              </a:r>
              <a:endParaRPr lang="en-US" altLang="zh-CN" sz="1400" b="1" dirty="0">
                <a:latin typeface="Calibri" panose="020F0502020204030204" charset="0"/>
                <a:ea typeface="Calibri" panose="020F0502020204030204" charset="0"/>
                <a:sym typeface="Calibri" panose="020F0502020204030204" charset="0"/>
              </a:endParaRPr>
            </a:p>
          </p:txBody>
        </p:sp>
        <p:sp>
          <p:nvSpPr>
            <p:cNvPr id="24581" name="流程图: 可选过程 2">
              <a:hlinkClick r:id="rId2" action="ppaction://hlinksldjump"/>
            </p:cNvPr>
            <p:cNvSpPr/>
            <p:nvPr/>
          </p:nvSpPr>
          <p:spPr>
            <a:xfrm>
              <a:off x="4320" y="0"/>
              <a:ext cx="2154" cy="737"/>
            </a:xfrm>
            <a:prstGeom prst="flowChartAlternateProcess">
              <a:avLst/>
            </a:prstGeom>
            <a:solidFill>
              <a:schemeClr val="bg1"/>
            </a:solidFill>
            <a:ln w="12700" cap="flat" cmpd="sng">
              <a:solidFill>
                <a:srgbClr val="1D41D5"/>
              </a:solidFill>
              <a:prstDash val="solid"/>
              <a:miter/>
              <a:headEnd type="none" w="med" len="med"/>
              <a:tailEnd type="none" w="med" len="med"/>
            </a:ln>
          </p:spPr>
          <p:txBody>
            <a:bodyPr anchor="ctr" anchorCtr="0"/>
            <a:p>
              <a:pPr algn="ctr"/>
              <a:r>
                <a:rPr lang="en-US" altLang="zh-CN" sz="1400" b="1" dirty="0">
                  <a:latin typeface="Calibri" panose="020F0502020204030204" charset="0"/>
                  <a:ea typeface="宋体" panose="02010600030101010101" pitchFamily="2" charset="-122"/>
                  <a:cs typeface="Calibri" panose="020F0502020204030204" charset="0"/>
                  <a:sym typeface="Calibri" panose="020F0502020204030204" charset="0"/>
                </a:rPr>
                <a:t>Reading &amp; speaking</a:t>
              </a:r>
              <a:endParaRPr lang="en-US" altLang="zh-CN" sz="1400" b="1" dirty="0">
                <a:latin typeface="Calibri" panose="020F0502020204030204" charset="0"/>
                <a:ea typeface="Calibri" panose="020F0502020204030204" charset="0"/>
                <a:sym typeface="Calibri" panose="020F0502020204030204" charset="0"/>
              </a:endParaRPr>
            </a:p>
          </p:txBody>
        </p:sp>
        <p:sp>
          <p:nvSpPr>
            <p:cNvPr id="24582" name="流程图: 可选过程 3">
              <a:hlinkClick r:id="rId3" action="ppaction://hlinksldjump"/>
            </p:cNvPr>
            <p:cNvSpPr/>
            <p:nvPr/>
          </p:nvSpPr>
          <p:spPr>
            <a:xfrm>
              <a:off x="2166" y="0"/>
              <a:ext cx="2154" cy="737"/>
            </a:xfrm>
            <a:prstGeom prst="flowChartAlternateProcess">
              <a:avLst/>
            </a:prstGeom>
            <a:solidFill>
              <a:schemeClr val="bg1"/>
            </a:solidFill>
            <a:ln w="12700" cap="flat" cmpd="sng">
              <a:solidFill>
                <a:srgbClr val="1D41D5"/>
              </a:solidFill>
              <a:prstDash val="solid"/>
              <a:miter/>
              <a:headEnd type="none" w="med" len="med"/>
              <a:tailEnd type="none" w="med" len="med"/>
            </a:ln>
          </p:spPr>
          <p:txBody>
            <a:bodyPr anchor="ctr" anchorCtr="0"/>
            <a:p>
              <a:pPr algn="ctr"/>
              <a:r>
                <a:rPr lang="en-US" altLang="zh-CN" sz="1400" b="1" dirty="0">
                  <a:latin typeface="Calibri" panose="020F0502020204030204" charset="0"/>
                  <a:ea typeface="宋体" panose="02010600030101010101" pitchFamily="2" charset="-122"/>
                  <a:cs typeface="Calibri" panose="020F0502020204030204" charset="0"/>
                  <a:sym typeface="Calibri" panose="020F0502020204030204" charset="0"/>
                </a:rPr>
                <a:t>Tasks before class</a:t>
              </a:r>
              <a:endParaRPr lang="en-US" altLang="zh-CN" sz="1400" b="1" dirty="0">
                <a:latin typeface="Calibri" panose="020F0502020204030204" charset="0"/>
                <a:ea typeface="Calibri" panose="020F0502020204030204" charset="0"/>
                <a:sym typeface="Calibri" panose="020F0502020204030204" charset="0"/>
              </a:endParaRPr>
            </a:p>
          </p:txBody>
        </p:sp>
        <p:sp>
          <p:nvSpPr>
            <p:cNvPr id="24583" name="流程图: 可选过程 4">
              <a:hlinkClick r:id="rId4" action="ppaction://hlinksldjump"/>
            </p:cNvPr>
            <p:cNvSpPr/>
            <p:nvPr/>
          </p:nvSpPr>
          <p:spPr>
            <a:xfrm>
              <a:off x="6474" y="0"/>
              <a:ext cx="2154" cy="737"/>
            </a:xfrm>
            <a:prstGeom prst="flowChartAlternateProcess">
              <a:avLst/>
            </a:prstGeom>
            <a:solidFill>
              <a:schemeClr val="bg1"/>
            </a:solidFill>
            <a:ln w="12700" cap="flat" cmpd="sng">
              <a:solidFill>
                <a:srgbClr val="FF0000"/>
              </a:solidFill>
              <a:prstDash val="solid"/>
              <a:miter/>
              <a:headEnd type="none" w="med" len="med"/>
              <a:tailEnd type="none" w="med" len="med"/>
            </a:ln>
          </p:spPr>
          <p:txBody>
            <a:bodyPr anchor="ctr" anchorCtr="0"/>
            <a:p>
              <a:pPr algn="ctr"/>
              <a:r>
                <a:rPr lang="en-US" altLang="zh-CN" sz="1400" b="1" dirty="0">
                  <a:latin typeface="Calibri" panose="020F0502020204030204" charset="0"/>
                  <a:ea typeface="宋体" panose="02010600030101010101" pitchFamily="2" charset="-122"/>
                  <a:cs typeface="Calibri" panose="020F0502020204030204" charset="0"/>
                  <a:sym typeface="Calibri" panose="020F0502020204030204" charset="0"/>
                </a:rPr>
                <a:t>Tasks in class</a:t>
              </a:r>
              <a:endParaRPr lang="en-US" altLang="zh-CN" sz="1400" b="1" dirty="0">
                <a:latin typeface="Calibri" panose="020F0502020204030204" charset="0"/>
                <a:ea typeface="Calibri" panose="020F0502020204030204" charset="0"/>
                <a:sym typeface="Calibri" panose="020F0502020204030204" charset="0"/>
              </a:endParaRPr>
            </a:p>
          </p:txBody>
        </p:sp>
      </p:grpSp>
      <p:sp>
        <p:nvSpPr>
          <p:cNvPr id="24584" name="矩形 439"/>
          <p:cNvSpPr/>
          <p:nvPr/>
        </p:nvSpPr>
        <p:spPr>
          <a:xfrm>
            <a:off x="536575" y="717550"/>
            <a:ext cx="490538" cy="403225"/>
          </a:xfrm>
          <a:prstGeom prst="rect">
            <a:avLst/>
          </a:prstGeom>
          <a:solidFill>
            <a:srgbClr val="00B050"/>
          </a:solidFill>
          <a:ln w="9525">
            <a:noFill/>
          </a:ln>
        </p:spPr>
        <p:txBody>
          <a:bodyPr vert="horz" wrap="square" anchor="ctr" anchorCtr="0"/>
          <a:p>
            <a:pPr algn="ctr"/>
            <a:r>
              <a:rPr lang="en-US" altLang="zh-CN" sz="2400" b="1" dirty="0">
                <a:solidFill>
                  <a:srgbClr val="FFFFFF"/>
                </a:solidFill>
                <a:latin typeface="Times New Roman" panose="02020603050405020304" pitchFamily="2" charset="0"/>
                <a:ea typeface="宋体" panose="02010600030101010101" pitchFamily="2" charset="-122"/>
                <a:sym typeface="Times New Roman" panose="02020603050405020304" pitchFamily="2" charset="0"/>
              </a:rPr>
              <a:t>3</a:t>
            </a:r>
            <a:endParaRPr lang="en-US" altLang="zh-CN" sz="2400" b="1" dirty="0">
              <a:solidFill>
                <a:srgbClr val="FFFFFF"/>
              </a:solidFill>
              <a:latin typeface="Times New Roman" panose="02020603050405020304" pitchFamily="2" charset="0"/>
              <a:ea typeface="宋体" panose="02010600030101010101" pitchFamily="2" charset="-122"/>
              <a:sym typeface="Times New Roman" panose="02020603050405020304" pitchFamily="2" charset="0"/>
            </a:endParaRPr>
          </a:p>
        </p:txBody>
      </p:sp>
      <p:sp>
        <p:nvSpPr>
          <p:cNvPr id="24659" name="文本框 22"/>
          <p:cNvSpPr/>
          <p:nvPr/>
        </p:nvSpPr>
        <p:spPr>
          <a:xfrm>
            <a:off x="8510905" y="1629410"/>
            <a:ext cx="2047240" cy="460375"/>
          </a:xfrm>
          <a:prstGeom prst="rect">
            <a:avLst/>
          </a:prstGeom>
          <a:noFill/>
          <a:ln w="9525">
            <a:noFill/>
          </a:ln>
        </p:spPr>
        <p:txBody>
          <a:bodyPr vert="horz" wrap="square" anchor="t" anchorCtr="0">
            <a:spAutoFit/>
          </a:bodyPr>
          <a:p>
            <a:r>
              <a:rPr lang="zh-CN" altLang="en-US" sz="2400" b="1" dirty="0">
                <a:solidFill>
                  <a:srgbClr val="FF0000"/>
                </a:solidFill>
                <a:latin typeface="Times New Roman" panose="02020603050405020304" pitchFamily="2" charset="0"/>
                <a:ea typeface="宋体" panose="02010600030101010101" pitchFamily="2" charset="-122"/>
                <a:sym typeface="Times New Roman" panose="02020603050405020304" pitchFamily="2" charset="0"/>
              </a:rPr>
              <a:t>synchronizer</a:t>
            </a:r>
            <a:endParaRPr lang="zh-CN" altLang="en-US" sz="2400" b="1" dirty="0">
              <a:solidFill>
                <a:srgbClr val="FF0000"/>
              </a:solidFill>
              <a:latin typeface="Times New Roman" panose="02020603050405020304" pitchFamily="2" charset="0"/>
              <a:ea typeface="宋体" panose="02010600030101010101" pitchFamily="2" charset="-122"/>
              <a:sym typeface="Times New Roman" panose="02020603050405020304" pitchFamily="2" charset="0"/>
            </a:endParaRPr>
          </a:p>
        </p:txBody>
      </p:sp>
      <p:sp>
        <p:nvSpPr>
          <p:cNvPr id="24660" name="文本框 22"/>
          <p:cNvSpPr/>
          <p:nvPr/>
        </p:nvSpPr>
        <p:spPr>
          <a:xfrm>
            <a:off x="8569325" y="2186940"/>
            <a:ext cx="1708785" cy="460375"/>
          </a:xfrm>
          <a:prstGeom prst="rect">
            <a:avLst/>
          </a:prstGeom>
          <a:noFill/>
          <a:ln w="9525">
            <a:noFill/>
          </a:ln>
        </p:spPr>
        <p:txBody>
          <a:bodyPr vert="horz" wrap="square" anchor="t" anchorCtr="0">
            <a:spAutoFit/>
          </a:bodyPr>
          <a:p>
            <a:r>
              <a:rPr lang="en-US" altLang="zh-CN" sz="2400" b="1" dirty="0">
                <a:solidFill>
                  <a:srgbClr val="FF0000"/>
                </a:solidFill>
                <a:latin typeface="Times New Roman" panose="02020603050405020304" pitchFamily="2" charset="0"/>
                <a:ea typeface="宋体" panose="02010600030101010101" pitchFamily="2" charset="-122"/>
                <a:sym typeface="Times New Roman" panose="02020603050405020304" pitchFamily="2" charset="0"/>
              </a:rPr>
              <a:t>shift fork</a:t>
            </a:r>
            <a:endParaRPr lang="en-US" altLang="zh-CN" sz="2400" b="1" dirty="0">
              <a:solidFill>
                <a:srgbClr val="FF0000"/>
              </a:solidFill>
              <a:latin typeface="Times New Roman" panose="02020603050405020304" pitchFamily="2" charset="0"/>
              <a:ea typeface="宋体" panose="02010600030101010101" pitchFamily="2" charset="-122"/>
              <a:sym typeface="Times New Roman" panose="02020603050405020304" pitchFamily="2" charset="0"/>
            </a:endParaRPr>
          </a:p>
        </p:txBody>
      </p:sp>
      <p:sp>
        <p:nvSpPr>
          <p:cNvPr id="24661" name="文本框 22"/>
          <p:cNvSpPr/>
          <p:nvPr/>
        </p:nvSpPr>
        <p:spPr>
          <a:xfrm>
            <a:off x="8569325" y="2738755"/>
            <a:ext cx="1639888" cy="460375"/>
          </a:xfrm>
          <a:prstGeom prst="rect">
            <a:avLst/>
          </a:prstGeom>
          <a:noFill/>
          <a:ln w="9525">
            <a:noFill/>
          </a:ln>
        </p:spPr>
        <p:txBody>
          <a:bodyPr vert="horz" wrap="square" anchor="t" anchorCtr="0">
            <a:spAutoFit/>
          </a:bodyPr>
          <a:p>
            <a:r>
              <a:rPr lang="en-US" altLang="zh-CN" sz="2400" b="1" dirty="0">
                <a:solidFill>
                  <a:srgbClr val="FF0000"/>
                </a:solidFill>
                <a:latin typeface="Times New Roman" panose="02020603050405020304" pitchFamily="2" charset="0"/>
                <a:ea typeface="宋体" panose="02010600030101010101" pitchFamily="2" charset="-122"/>
                <a:sym typeface="Times New Roman" panose="02020603050405020304" pitchFamily="2" charset="0"/>
              </a:rPr>
              <a:t>shift rail</a:t>
            </a:r>
            <a:endParaRPr lang="en-US" altLang="zh-CN" sz="2400" b="1" dirty="0">
              <a:solidFill>
                <a:srgbClr val="FF0000"/>
              </a:solidFill>
              <a:latin typeface="Times New Roman" panose="02020603050405020304" pitchFamily="2" charset="0"/>
              <a:ea typeface="宋体" panose="02010600030101010101" pitchFamily="2" charset="-122"/>
              <a:sym typeface="Times New Roman" panose="02020603050405020304" pitchFamily="2" charset="0"/>
            </a:endParaRPr>
          </a:p>
        </p:txBody>
      </p:sp>
      <p:sp>
        <p:nvSpPr>
          <p:cNvPr id="24662" name="文本框 22"/>
          <p:cNvSpPr/>
          <p:nvPr/>
        </p:nvSpPr>
        <p:spPr>
          <a:xfrm>
            <a:off x="8510905" y="3290570"/>
            <a:ext cx="2533650" cy="460375"/>
          </a:xfrm>
          <a:prstGeom prst="rect">
            <a:avLst/>
          </a:prstGeom>
          <a:noFill/>
          <a:ln w="9525">
            <a:noFill/>
          </a:ln>
        </p:spPr>
        <p:txBody>
          <a:bodyPr vert="horz" wrap="square" anchor="t" anchorCtr="0">
            <a:spAutoFit/>
          </a:bodyPr>
          <a:p>
            <a:r>
              <a:rPr lang="en-US" altLang="zh-CN" sz="2400" b="1" dirty="0">
                <a:solidFill>
                  <a:srgbClr val="FF0000"/>
                </a:solidFill>
                <a:latin typeface="Times New Roman" panose="02020603050405020304" pitchFamily="2" charset="0"/>
                <a:ea typeface="宋体" panose="02010600030101010101" pitchFamily="2" charset="-122"/>
                <a:sym typeface="Times New Roman" panose="02020603050405020304" pitchFamily="2" charset="0"/>
              </a:rPr>
              <a:t>gear shift lever</a:t>
            </a:r>
            <a:endParaRPr lang="en-US" altLang="zh-CN" sz="2400" b="1" dirty="0">
              <a:solidFill>
                <a:srgbClr val="FF0000"/>
              </a:solidFill>
              <a:latin typeface="Times New Roman" panose="02020603050405020304" pitchFamily="2" charset="0"/>
              <a:ea typeface="宋体" panose="02010600030101010101" pitchFamily="2" charset="-122"/>
              <a:sym typeface="Times New Roman" panose="02020603050405020304" pitchFamily="2" charset="0"/>
            </a:endParaRPr>
          </a:p>
        </p:txBody>
      </p:sp>
      <p:sp>
        <p:nvSpPr>
          <p:cNvPr id="24663" name="文本框 22"/>
          <p:cNvSpPr/>
          <p:nvPr/>
        </p:nvSpPr>
        <p:spPr>
          <a:xfrm>
            <a:off x="8569325" y="3848100"/>
            <a:ext cx="1988820" cy="460375"/>
          </a:xfrm>
          <a:prstGeom prst="rect">
            <a:avLst/>
          </a:prstGeom>
          <a:noFill/>
          <a:ln w="9525">
            <a:noFill/>
          </a:ln>
        </p:spPr>
        <p:txBody>
          <a:bodyPr vert="horz" wrap="square" anchor="t" anchorCtr="0">
            <a:spAutoFit/>
          </a:bodyPr>
          <a:p>
            <a:r>
              <a:rPr lang="en-US" altLang="zh-CN" sz="2400" b="1" dirty="0">
                <a:solidFill>
                  <a:srgbClr val="FF0000"/>
                </a:solidFill>
                <a:latin typeface="Times New Roman" panose="02020603050405020304" pitchFamily="2" charset="0"/>
                <a:ea typeface="宋体" panose="02010600030101010101" pitchFamily="2" charset="-122"/>
                <a:sym typeface="Times New Roman" panose="02020603050405020304" pitchFamily="2" charset="0"/>
              </a:rPr>
              <a:t>input shaft</a:t>
            </a:r>
            <a:endParaRPr lang="en-US" altLang="zh-CN" sz="2400" b="1" dirty="0">
              <a:solidFill>
                <a:srgbClr val="FF0000"/>
              </a:solidFill>
              <a:latin typeface="Times New Roman" panose="02020603050405020304" pitchFamily="2" charset="0"/>
              <a:ea typeface="宋体" panose="02010600030101010101" pitchFamily="2" charset="-122"/>
              <a:sym typeface="Times New Roman" panose="02020603050405020304" pitchFamily="2" charset="0"/>
            </a:endParaRPr>
          </a:p>
        </p:txBody>
      </p:sp>
      <p:sp>
        <p:nvSpPr>
          <p:cNvPr id="24664" name="文本框 22"/>
          <p:cNvSpPr/>
          <p:nvPr/>
        </p:nvSpPr>
        <p:spPr>
          <a:xfrm>
            <a:off x="8592185" y="4412615"/>
            <a:ext cx="2266950" cy="460375"/>
          </a:xfrm>
          <a:prstGeom prst="rect">
            <a:avLst/>
          </a:prstGeom>
          <a:noFill/>
          <a:ln w="9525">
            <a:noFill/>
          </a:ln>
        </p:spPr>
        <p:txBody>
          <a:bodyPr vert="horz" wrap="square" anchor="t" anchorCtr="0">
            <a:spAutoFit/>
          </a:bodyPr>
          <a:p>
            <a:r>
              <a:rPr lang="en-US" altLang="zh-CN" sz="2400" b="1" dirty="0">
                <a:solidFill>
                  <a:srgbClr val="FF0000"/>
                </a:solidFill>
                <a:latin typeface="Times New Roman" panose="02020603050405020304" pitchFamily="2" charset="0"/>
                <a:ea typeface="宋体" panose="02010600030101010101" pitchFamily="2" charset="-122"/>
                <a:sym typeface="Times New Roman" panose="02020603050405020304" pitchFamily="2" charset="0"/>
              </a:rPr>
              <a:t>counter shaft</a:t>
            </a:r>
            <a:endParaRPr lang="en-US" altLang="zh-CN" sz="2400" b="1" dirty="0">
              <a:solidFill>
                <a:srgbClr val="FF0000"/>
              </a:solidFill>
              <a:latin typeface="Times New Roman" panose="02020603050405020304" pitchFamily="2" charset="0"/>
              <a:ea typeface="宋体" panose="02010600030101010101" pitchFamily="2" charset="-122"/>
              <a:sym typeface="Times New Roman" panose="02020603050405020304" pitchFamily="2" charset="0"/>
            </a:endParaRPr>
          </a:p>
        </p:txBody>
      </p:sp>
      <p:pic>
        <p:nvPicPr>
          <p:cNvPr id="270" name="图片 270" descr="Lesson 8 manual transmission 6"/>
          <p:cNvPicPr>
            <a:picLocks noChangeAspect="1"/>
          </p:cNvPicPr>
          <p:nvPr/>
        </p:nvPicPr>
        <p:blipFill>
          <a:blip r:embed="rId5"/>
          <a:srcRect l="3160" t="6456" r="4221"/>
          <a:stretch>
            <a:fillRect/>
          </a:stretch>
        </p:blipFill>
        <p:spPr>
          <a:xfrm>
            <a:off x="311150" y="1143635"/>
            <a:ext cx="6676390" cy="5300980"/>
          </a:xfrm>
          <a:prstGeom prst="rect">
            <a:avLst/>
          </a:prstGeom>
        </p:spPr>
      </p:pic>
      <p:sp>
        <p:nvSpPr>
          <p:cNvPr id="2" name="文本框 22"/>
          <p:cNvSpPr/>
          <p:nvPr/>
        </p:nvSpPr>
        <p:spPr>
          <a:xfrm>
            <a:off x="8569325" y="4957445"/>
            <a:ext cx="1854200" cy="460375"/>
          </a:xfrm>
          <a:prstGeom prst="rect">
            <a:avLst/>
          </a:prstGeom>
          <a:noFill/>
          <a:ln w="9525">
            <a:noFill/>
          </a:ln>
        </p:spPr>
        <p:txBody>
          <a:bodyPr vert="horz" wrap="square" anchor="t" anchorCtr="0">
            <a:spAutoFit/>
          </a:bodyPr>
          <a:p>
            <a:r>
              <a:rPr lang="en-US" altLang="zh-CN" sz="2400" b="1" dirty="0">
                <a:solidFill>
                  <a:srgbClr val="FF0000"/>
                </a:solidFill>
                <a:latin typeface="Times New Roman" panose="02020603050405020304" pitchFamily="2" charset="0"/>
                <a:ea typeface="宋体" panose="02010600030101010101" pitchFamily="2" charset="-122"/>
                <a:sym typeface="Times New Roman" panose="02020603050405020304" pitchFamily="2" charset="0"/>
              </a:rPr>
              <a:t>gears</a:t>
            </a:r>
            <a:endParaRPr lang="en-US" altLang="zh-CN" sz="2400" b="1" dirty="0">
              <a:solidFill>
                <a:srgbClr val="FF0000"/>
              </a:solidFill>
              <a:latin typeface="Times New Roman" panose="02020603050405020304" pitchFamily="2" charset="0"/>
              <a:ea typeface="宋体" panose="02010600030101010101" pitchFamily="2" charset="-122"/>
              <a:sym typeface="Times New Roman" panose="02020603050405020304" pitchFamily="2" charset="0"/>
            </a:endParaRPr>
          </a:p>
        </p:txBody>
      </p:sp>
      <p:sp>
        <p:nvSpPr>
          <p:cNvPr id="3" name="文本框 22"/>
          <p:cNvSpPr/>
          <p:nvPr/>
        </p:nvSpPr>
        <p:spPr>
          <a:xfrm>
            <a:off x="8602345" y="5511165"/>
            <a:ext cx="1854200" cy="460375"/>
          </a:xfrm>
          <a:prstGeom prst="rect">
            <a:avLst/>
          </a:prstGeom>
          <a:noFill/>
          <a:ln w="9525">
            <a:noFill/>
          </a:ln>
        </p:spPr>
        <p:txBody>
          <a:bodyPr vert="horz" wrap="square" anchor="t" anchorCtr="0">
            <a:spAutoFit/>
          </a:bodyPr>
          <a:p>
            <a:r>
              <a:rPr lang="en-US" altLang="zh-CN" sz="2400" b="1" dirty="0">
                <a:solidFill>
                  <a:srgbClr val="FF0000"/>
                </a:solidFill>
                <a:latin typeface="Times New Roman" panose="02020603050405020304" pitchFamily="2" charset="0"/>
                <a:ea typeface="宋体" panose="02010600030101010101" pitchFamily="2" charset="-122"/>
                <a:sym typeface="Times New Roman" panose="02020603050405020304" pitchFamily="2" charset="0"/>
              </a:rPr>
              <a:t>output shaft</a:t>
            </a:r>
            <a:endParaRPr lang="en-US" altLang="zh-CN" sz="2400" b="1" dirty="0">
              <a:solidFill>
                <a:srgbClr val="FF0000"/>
              </a:solidFill>
              <a:latin typeface="Times New Roman" panose="02020603050405020304" pitchFamily="2" charset="0"/>
              <a:ea typeface="宋体" panose="02010600030101010101" pitchFamily="2" charset="-122"/>
              <a:sym typeface="Times New Roman" panose="02020603050405020304" pitchFamily="2" charset="0"/>
            </a:endParaRPr>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465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466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4661"/>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4662"/>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4663"/>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24664"/>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2"/>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659" grpId="0" bldLvl="0"/>
      <p:bldP spid="24660" grpId="0" bldLvl="0"/>
      <p:bldP spid="24661" grpId="0" bldLvl="0"/>
      <p:bldP spid="24662" grpId="0" bldLvl="0"/>
      <p:bldP spid="24663" grpId="0" bldLvl="0"/>
      <p:bldP spid="24664" grpId="0" bldLvl="0"/>
      <p:bldP spid="2" grpId="0" bldLvl="0"/>
      <p:bldP spid="3" grpId="0" bldLvl="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6" name="Rectangle 2"/>
          <p:cNvSpPr>
            <a:spLocks noRot="1"/>
          </p:cNvSpPr>
          <p:nvPr/>
        </p:nvSpPr>
        <p:spPr>
          <a:xfrm>
            <a:off x="1189355" y="607695"/>
            <a:ext cx="5553075" cy="536575"/>
          </a:xfrm>
          <a:prstGeom prst="rect">
            <a:avLst/>
          </a:prstGeom>
          <a:noFill/>
          <a:ln w="9525">
            <a:noFill/>
          </a:ln>
        </p:spPr>
        <p:txBody>
          <a:bodyPr/>
          <a:p>
            <a:pPr eaLnBrk="0" hangingPunct="0">
              <a:lnSpc>
                <a:spcPct val="150000"/>
              </a:lnSpc>
              <a:buNone/>
            </a:pPr>
            <a:r>
              <a:rPr lang="en-US" altLang="zh-CN" sz="2000" b="1" dirty="0">
                <a:latin typeface="Calibri" panose="020F0502020204030204" charset="0"/>
                <a:ea typeface="宋体" panose="02010600030101010101" pitchFamily="2" charset="-122"/>
                <a:sym typeface="Calibri" panose="020F0502020204030204" charset="0"/>
              </a:rPr>
              <a:t>Find the parts which fit the descriptions in Task 3.</a:t>
            </a:r>
            <a:endParaRPr lang="en-US" altLang="zh-CN" sz="2000" b="1" dirty="0">
              <a:latin typeface="Calibri" panose="020F0502020204030204" charset="0"/>
              <a:ea typeface="宋体" panose="02010600030101010101" pitchFamily="2" charset="-122"/>
              <a:sym typeface="Calibri" panose="020F0502020204030204" charset="0"/>
            </a:endParaRPr>
          </a:p>
        </p:txBody>
      </p:sp>
      <p:sp>
        <p:nvSpPr>
          <p:cNvPr id="26627" name="文本框 2"/>
          <p:cNvSpPr/>
          <p:nvPr/>
        </p:nvSpPr>
        <p:spPr>
          <a:xfrm>
            <a:off x="1061720" y="1102360"/>
            <a:ext cx="10236835" cy="4407535"/>
          </a:xfrm>
          <a:prstGeom prst="rect">
            <a:avLst/>
          </a:prstGeom>
          <a:noFill/>
          <a:ln w="9525">
            <a:noFill/>
          </a:ln>
        </p:spPr>
        <p:txBody>
          <a:bodyPr wrap="square">
            <a:spAutoFit/>
          </a:bodyPr>
          <a:p>
            <a:pPr algn="just">
              <a:lnSpc>
                <a:spcPct val="130000"/>
              </a:lnSpc>
            </a:pPr>
            <a:r>
              <a:rPr lang="zh-CN" altLang="en-US" sz="2400" dirty="0">
                <a:solidFill>
                  <a:srgbClr val="000000"/>
                </a:solidFill>
                <a:latin typeface="Times New Roman" panose="02020603050405020304" pitchFamily="2" charset="0"/>
                <a:ea typeface="宋体" panose="02010600030101010101" pitchFamily="2" charset="-122"/>
                <a:sym typeface="Times New Roman" panose="02020603050405020304" pitchFamily="2" charset="0"/>
              </a:rPr>
              <a:t>Which part ...</a:t>
            </a:r>
            <a:endParaRPr lang="zh-CN" altLang="en-US" sz="2400" dirty="0">
              <a:solidFill>
                <a:srgbClr val="000000"/>
              </a:solidFill>
              <a:latin typeface="Times New Roman" panose="02020603050405020304" pitchFamily="2" charset="0"/>
              <a:ea typeface="宋体" panose="02010600030101010101" pitchFamily="2" charset="-122"/>
              <a:sym typeface="Times New Roman" panose="02020603050405020304" pitchFamily="2" charset="0"/>
            </a:endParaRPr>
          </a:p>
          <a:p>
            <a:pPr algn="just">
              <a:lnSpc>
                <a:spcPct val="130000"/>
              </a:lnSpc>
            </a:pPr>
            <a:r>
              <a:rPr lang="zh-CN" altLang="en-US" sz="2400" dirty="0">
                <a:solidFill>
                  <a:srgbClr val="000000"/>
                </a:solidFill>
                <a:latin typeface="Times New Roman" panose="02020603050405020304" pitchFamily="2" charset="0"/>
                <a:ea typeface="宋体" panose="02010600030101010101" pitchFamily="2" charset="-122"/>
                <a:sym typeface="Times New Roman" panose="02020603050405020304" pitchFamily="2" charset="0"/>
              </a:rPr>
              <a:t>1. transfers power to the output shaft?</a:t>
            </a:r>
            <a:endParaRPr lang="zh-CN" altLang="en-US" sz="2400" dirty="0">
              <a:solidFill>
                <a:srgbClr val="000000"/>
              </a:solidFill>
              <a:latin typeface="Times New Roman" panose="02020603050405020304" pitchFamily="2" charset="0"/>
              <a:ea typeface="宋体" panose="02010600030101010101" pitchFamily="2" charset="-122"/>
              <a:sym typeface="Times New Roman" panose="02020603050405020304" pitchFamily="2" charset="0"/>
            </a:endParaRPr>
          </a:p>
          <a:p>
            <a:pPr algn="just">
              <a:lnSpc>
                <a:spcPct val="130000"/>
              </a:lnSpc>
            </a:pPr>
            <a:endParaRPr lang="zh-CN" altLang="en-US" sz="2400" dirty="0">
              <a:solidFill>
                <a:srgbClr val="000000"/>
              </a:solidFill>
              <a:latin typeface="Times New Roman" panose="02020603050405020304" pitchFamily="2" charset="0"/>
              <a:ea typeface="宋体" panose="02010600030101010101" pitchFamily="2" charset="-122"/>
              <a:sym typeface="Times New Roman" panose="02020603050405020304" pitchFamily="2" charset="0"/>
            </a:endParaRPr>
          </a:p>
          <a:p>
            <a:pPr algn="just">
              <a:lnSpc>
                <a:spcPct val="130000"/>
              </a:lnSpc>
            </a:pPr>
            <a:r>
              <a:rPr lang="zh-CN" altLang="en-US" sz="2400" dirty="0">
                <a:solidFill>
                  <a:srgbClr val="000000"/>
                </a:solidFill>
                <a:latin typeface="Times New Roman" panose="02020603050405020304" pitchFamily="2" charset="0"/>
                <a:ea typeface="宋体" panose="02010600030101010101" pitchFamily="2" charset="-122"/>
                <a:sym typeface="Times New Roman" panose="02020603050405020304" pitchFamily="2" charset="0"/>
              </a:rPr>
              <a:t>2. is connected to the flywheel via a clutch?</a:t>
            </a:r>
            <a:endParaRPr lang="zh-CN" altLang="en-US" sz="2400" dirty="0">
              <a:solidFill>
                <a:srgbClr val="000000"/>
              </a:solidFill>
              <a:latin typeface="Times New Roman" panose="02020603050405020304" pitchFamily="2" charset="0"/>
              <a:ea typeface="宋体" panose="02010600030101010101" pitchFamily="2" charset="-122"/>
              <a:sym typeface="Times New Roman" panose="02020603050405020304" pitchFamily="2" charset="0"/>
            </a:endParaRPr>
          </a:p>
          <a:p>
            <a:pPr algn="just">
              <a:lnSpc>
                <a:spcPct val="130000"/>
              </a:lnSpc>
            </a:pPr>
            <a:endParaRPr lang="zh-CN" altLang="en-US" sz="2400" dirty="0">
              <a:solidFill>
                <a:srgbClr val="000000"/>
              </a:solidFill>
              <a:latin typeface="Times New Roman" panose="02020603050405020304" pitchFamily="2" charset="0"/>
              <a:ea typeface="宋体" panose="02010600030101010101" pitchFamily="2" charset="-122"/>
              <a:sym typeface="Times New Roman" panose="02020603050405020304" pitchFamily="2" charset="0"/>
            </a:endParaRPr>
          </a:p>
          <a:p>
            <a:pPr algn="just">
              <a:lnSpc>
                <a:spcPct val="130000"/>
              </a:lnSpc>
            </a:pPr>
            <a:r>
              <a:rPr lang="zh-CN" altLang="en-US" sz="2400" dirty="0">
                <a:solidFill>
                  <a:srgbClr val="000000"/>
                </a:solidFill>
                <a:latin typeface="Times New Roman" panose="02020603050405020304" pitchFamily="2" charset="0"/>
                <a:ea typeface="宋体" panose="02010600030101010101" pitchFamily="2" charset="-122"/>
                <a:sym typeface="Times New Roman" panose="02020603050405020304" pitchFamily="2" charset="0"/>
              </a:rPr>
              <a:t>3. is operated by the driver?</a:t>
            </a:r>
            <a:endParaRPr lang="zh-CN" altLang="en-US" sz="2400" dirty="0">
              <a:solidFill>
                <a:srgbClr val="000000"/>
              </a:solidFill>
              <a:latin typeface="Times New Roman" panose="02020603050405020304" pitchFamily="2" charset="0"/>
              <a:ea typeface="宋体" panose="02010600030101010101" pitchFamily="2" charset="-122"/>
              <a:sym typeface="Times New Roman" panose="02020603050405020304" pitchFamily="2" charset="0"/>
            </a:endParaRPr>
          </a:p>
          <a:p>
            <a:pPr algn="just">
              <a:lnSpc>
                <a:spcPct val="130000"/>
              </a:lnSpc>
            </a:pPr>
            <a:endParaRPr lang="zh-CN" altLang="en-US" sz="2400" dirty="0">
              <a:solidFill>
                <a:srgbClr val="000000"/>
              </a:solidFill>
              <a:latin typeface="Times New Roman" panose="02020603050405020304" pitchFamily="2" charset="0"/>
              <a:ea typeface="宋体" panose="02010600030101010101" pitchFamily="2" charset="-122"/>
              <a:sym typeface="Times New Roman" panose="02020603050405020304" pitchFamily="2" charset="0"/>
            </a:endParaRPr>
          </a:p>
          <a:p>
            <a:pPr algn="just">
              <a:lnSpc>
                <a:spcPct val="130000"/>
              </a:lnSpc>
            </a:pPr>
            <a:r>
              <a:rPr lang="zh-CN" altLang="en-US" sz="2400" dirty="0">
                <a:solidFill>
                  <a:srgbClr val="000000"/>
                </a:solidFill>
                <a:latin typeface="Times New Roman" panose="02020603050405020304" pitchFamily="2" charset="0"/>
                <a:ea typeface="宋体" panose="02010600030101010101" pitchFamily="2" charset="-122"/>
                <a:sym typeface="Times New Roman" panose="02020603050405020304" pitchFamily="2" charset="0"/>
              </a:rPr>
              <a:t>4. is driven by the counter shaft?</a:t>
            </a:r>
            <a:endParaRPr lang="zh-CN" altLang="en-US" sz="2400" dirty="0">
              <a:solidFill>
                <a:srgbClr val="000000"/>
              </a:solidFill>
              <a:latin typeface="Times New Roman" panose="02020603050405020304" pitchFamily="2" charset="0"/>
              <a:ea typeface="宋体" panose="02010600030101010101" pitchFamily="2" charset="-122"/>
              <a:sym typeface="Times New Roman" panose="02020603050405020304" pitchFamily="2" charset="0"/>
            </a:endParaRPr>
          </a:p>
          <a:p>
            <a:pPr algn="just">
              <a:lnSpc>
                <a:spcPct val="130000"/>
              </a:lnSpc>
            </a:pPr>
            <a:endParaRPr lang="zh-CN" altLang="en-US" sz="2400" dirty="0">
              <a:solidFill>
                <a:srgbClr val="000000"/>
              </a:solidFill>
              <a:latin typeface="Times New Roman" panose="02020603050405020304" pitchFamily="2" charset="0"/>
              <a:ea typeface="宋体" panose="02010600030101010101" pitchFamily="2" charset="-122"/>
              <a:sym typeface="Times New Roman" panose="02020603050405020304" pitchFamily="2" charset="0"/>
            </a:endParaRPr>
          </a:p>
        </p:txBody>
      </p:sp>
      <p:sp>
        <p:nvSpPr>
          <p:cNvPr id="26628" name="文本框 21"/>
          <p:cNvSpPr/>
          <p:nvPr/>
        </p:nvSpPr>
        <p:spPr>
          <a:xfrm>
            <a:off x="1397635" y="2156460"/>
            <a:ext cx="6584950" cy="460375"/>
          </a:xfrm>
          <a:prstGeom prst="rect">
            <a:avLst/>
          </a:prstGeom>
          <a:noFill/>
          <a:ln w="9525">
            <a:noFill/>
          </a:ln>
        </p:spPr>
        <p:txBody>
          <a:bodyPr wrap="square">
            <a:spAutoFit/>
          </a:bodyPr>
          <a:p>
            <a:r>
              <a:rPr lang="en-US" altLang="zh-CN" sz="2400" dirty="0">
                <a:solidFill>
                  <a:srgbClr val="FF0000"/>
                </a:solidFill>
                <a:latin typeface="Times New Roman" panose="02020603050405020304" pitchFamily="2" charset="0"/>
                <a:ea typeface="宋体" panose="02010600030101010101" pitchFamily="2" charset="-122"/>
                <a:sym typeface="Times New Roman" panose="02020603050405020304" pitchFamily="2" charset="0"/>
              </a:rPr>
              <a:t>The counter shaft transfers power to the output shaft.</a:t>
            </a:r>
            <a:endParaRPr lang="en-US" altLang="zh-CN" sz="2400" dirty="0">
              <a:solidFill>
                <a:srgbClr val="FF0000"/>
              </a:solidFill>
              <a:latin typeface="Times New Roman" panose="02020603050405020304" pitchFamily="2" charset="0"/>
              <a:ea typeface="宋体" panose="02010600030101010101" pitchFamily="2" charset="-122"/>
              <a:sym typeface="Times New Roman" panose="02020603050405020304" pitchFamily="2" charset="0"/>
            </a:endParaRPr>
          </a:p>
        </p:txBody>
      </p:sp>
      <p:grpSp>
        <p:nvGrpSpPr>
          <p:cNvPr id="26629" name="组合 28"/>
          <p:cNvGrpSpPr/>
          <p:nvPr/>
        </p:nvGrpSpPr>
        <p:grpSpPr>
          <a:xfrm>
            <a:off x="6607175" y="92075"/>
            <a:ext cx="5478463" cy="466725"/>
            <a:chOff x="0" y="0"/>
            <a:chExt cx="8628" cy="736"/>
          </a:xfrm>
        </p:grpSpPr>
        <p:sp>
          <p:nvSpPr>
            <p:cNvPr id="26630" name="流程图: 可选过程 5">
              <a:hlinkClick r:id="rId1" action="ppaction://hlinksldjump"/>
            </p:cNvPr>
            <p:cNvSpPr/>
            <p:nvPr/>
          </p:nvSpPr>
          <p:spPr>
            <a:xfrm>
              <a:off x="0" y="0"/>
              <a:ext cx="2154" cy="737"/>
            </a:xfrm>
            <a:prstGeom prst="flowChartAlternateProcess">
              <a:avLst/>
            </a:prstGeom>
            <a:solidFill>
              <a:schemeClr val="bg1"/>
            </a:solidFill>
            <a:ln w="12700" cap="flat" cmpd="sng">
              <a:solidFill>
                <a:srgbClr val="1D41D5"/>
              </a:solidFill>
              <a:prstDash val="solid"/>
              <a:miter/>
              <a:headEnd type="none" w="med" len="med"/>
              <a:tailEnd type="none" w="med" len="med"/>
            </a:ln>
          </p:spPr>
          <p:txBody>
            <a:bodyPr anchor="ctr" anchorCtr="0"/>
            <a:p>
              <a:pPr algn="ctr"/>
              <a:r>
                <a:rPr lang="en-US" altLang="zh-CN" sz="1400" b="1" dirty="0">
                  <a:latin typeface="Calibri" panose="020F0502020204030204" charset="0"/>
                  <a:ea typeface="宋体" panose="02010600030101010101" pitchFamily="2" charset="-122"/>
                  <a:cs typeface="Calibri" panose="020F0502020204030204" charset="0"/>
                  <a:sym typeface="Calibri" panose="020F0502020204030204" charset="0"/>
                </a:rPr>
                <a:t>New words &amp; expressions</a:t>
              </a:r>
              <a:endParaRPr lang="en-US" altLang="zh-CN" sz="1400" b="1" dirty="0">
                <a:latin typeface="Calibri" panose="020F0502020204030204" charset="0"/>
                <a:ea typeface="Calibri" panose="020F0502020204030204" charset="0"/>
                <a:sym typeface="Calibri" panose="020F0502020204030204" charset="0"/>
              </a:endParaRPr>
            </a:p>
          </p:txBody>
        </p:sp>
        <p:sp>
          <p:nvSpPr>
            <p:cNvPr id="26631" name="流程图: 可选过程 1">
              <a:hlinkClick r:id="rId2" action="ppaction://hlinksldjump"/>
            </p:cNvPr>
            <p:cNvSpPr/>
            <p:nvPr/>
          </p:nvSpPr>
          <p:spPr>
            <a:xfrm>
              <a:off x="4320" y="0"/>
              <a:ext cx="2154" cy="737"/>
            </a:xfrm>
            <a:prstGeom prst="flowChartAlternateProcess">
              <a:avLst/>
            </a:prstGeom>
            <a:solidFill>
              <a:schemeClr val="bg1"/>
            </a:solidFill>
            <a:ln w="12700" cap="flat" cmpd="sng">
              <a:solidFill>
                <a:srgbClr val="1D41D5"/>
              </a:solidFill>
              <a:prstDash val="solid"/>
              <a:miter/>
              <a:headEnd type="none" w="med" len="med"/>
              <a:tailEnd type="none" w="med" len="med"/>
            </a:ln>
          </p:spPr>
          <p:txBody>
            <a:bodyPr anchor="ctr" anchorCtr="0"/>
            <a:p>
              <a:pPr algn="ctr"/>
              <a:r>
                <a:rPr lang="en-US" altLang="zh-CN" sz="1400" b="1" dirty="0">
                  <a:latin typeface="Calibri" panose="020F0502020204030204" charset="0"/>
                  <a:ea typeface="宋体" panose="02010600030101010101" pitchFamily="2" charset="-122"/>
                  <a:cs typeface="Calibri" panose="020F0502020204030204" charset="0"/>
                  <a:sym typeface="Calibri" panose="020F0502020204030204" charset="0"/>
                </a:rPr>
                <a:t>Reading &amp; speaking</a:t>
              </a:r>
              <a:endParaRPr lang="en-US" altLang="zh-CN" sz="1400" b="1" dirty="0">
                <a:latin typeface="Calibri" panose="020F0502020204030204" charset="0"/>
                <a:ea typeface="Calibri" panose="020F0502020204030204" charset="0"/>
                <a:sym typeface="Calibri" panose="020F0502020204030204" charset="0"/>
              </a:endParaRPr>
            </a:p>
          </p:txBody>
        </p:sp>
        <p:sp>
          <p:nvSpPr>
            <p:cNvPr id="26632" name="流程图: 可选过程 6">
              <a:hlinkClick r:id="rId3" action="ppaction://hlinksldjump"/>
            </p:cNvPr>
            <p:cNvSpPr/>
            <p:nvPr/>
          </p:nvSpPr>
          <p:spPr>
            <a:xfrm>
              <a:off x="2166" y="0"/>
              <a:ext cx="2154" cy="737"/>
            </a:xfrm>
            <a:prstGeom prst="flowChartAlternateProcess">
              <a:avLst/>
            </a:prstGeom>
            <a:solidFill>
              <a:schemeClr val="bg1"/>
            </a:solidFill>
            <a:ln w="12700" cap="flat" cmpd="sng">
              <a:solidFill>
                <a:srgbClr val="1D41D5"/>
              </a:solidFill>
              <a:prstDash val="solid"/>
              <a:miter/>
              <a:headEnd type="none" w="med" len="med"/>
              <a:tailEnd type="none" w="med" len="med"/>
            </a:ln>
          </p:spPr>
          <p:txBody>
            <a:bodyPr anchor="ctr" anchorCtr="0"/>
            <a:p>
              <a:pPr algn="ctr"/>
              <a:r>
                <a:rPr lang="en-US" altLang="zh-CN" sz="1400" b="1" dirty="0">
                  <a:latin typeface="Calibri" panose="020F0502020204030204" charset="0"/>
                  <a:ea typeface="宋体" panose="02010600030101010101" pitchFamily="2" charset="-122"/>
                  <a:cs typeface="Calibri" panose="020F0502020204030204" charset="0"/>
                  <a:sym typeface="Calibri" panose="020F0502020204030204" charset="0"/>
                </a:rPr>
                <a:t>Tasks before class</a:t>
              </a:r>
              <a:endParaRPr lang="en-US" altLang="zh-CN" sz="1400" b="1" dirty="0">
                <a:latin typeface="Calibri" panose="020F0502020204030204" charset="0"/>
                <a:ea typeface="Calibri" panose="020F0502020204030204" charset="0"/>
                <a:sym typeface="Calibri" panose="020F0502020204030204" charset="0"/>
              </a:endParaRPr>
            </a:p>
          </p:txBody>
        </p:sp>
        <p:sp>
          <p:nvSpPr>
            <p:cNvPr id="26633" name="流程图: 可选过程 7">
              <a:hlinkClick r:id="rId4" action="ppaction://hlinksldjump"/>
            </p:cNvPr>
            <p:cNvSpPr/>
            <p:nvPr/>
          </p:nvSpPr>
          <p:spPr>
            <a:xfrm>
              <a:off x="6474" y="0"/>
              <a:ext cx="2154" cy="737"/>
            </a:xfrm>
            <a:prstGeom prst="flowChartAlternateProcess">
              <a:avLst/>
            </a:prstGeom>
            <a:solidFill>
              <a:schemeClr val="bg1"/>
            </a:solidFill>
            <a:ln w="12700" cap="flat" cmpd="sng">
              <a:solidFill>
                <a:srgbClr val="FF0000"/>
              </a:solidFill>
              <a:prstDash val="solid"/>
              <a:miter/>
              <a:headEnd type="none" w="med" len="med"/>
              <a:tailEnd type="none" w="med" len="med"/>
            </a:ln>
          </p:spPr>
          <p:txBody>
            <a:bodyPr anchor="ctr" anchorCtr="0"/>
            <a:p>
              <a:pPr algn="ctr"/>
              <a:r>
                <a:rPr lang="en-US" altLang="zh-CN" sz="1400" b="1" dirty="0">
                  <a:latin typeface="Calibri" panose="020F0502020204030204" charset="0"/>
                  <a:ea typeface="宋体" panose="02010600030101010101" pitchFamily="2" charset="-122"/>
                  <a:cs typeface="Calibri" panose="020F0502020204030204" charset="0"/>
                  <a:sym typeface="Calibri" panose="020F0502020204030204" charset="0"/>
                </a:rPr>
                <a:t>Tasks in class</a:t>
              </a:r>
              <a:endParaRPr lang="en-US" altLang="zh-CN" sz="1400" b="1" dirty="0">
                <a:latin typeface="Calibri" panose="020F0502020204030204" charset="0"/>
                <a:ea typeface="Calibri" panose="020F0502020204030204" charset="0"/>
                <a:sym typeface="Calibri" panose="020F0502020204030204" charset="0"/>
              </a:endParaRPr>
            </a:p>
          </p:txBody>
        </p:sp>
      </p:grpSp>
      <p:sp>
        <p:nvSpPr>
          <p:cNvPr id="26634" name="矩形 439"/>
          <p:cNvSpPr/>
          <p:nvPr/>
        </p:nvSpPr>
        <p:spPr>
          <a:xfrm>
            <a:off x="570230" y="729298"/>
            <a:ext cx="492125" cy="403225"/>
          </a:xfrm>
          <a:prstGeom prst="rect">
            <a:avLst/>
          </a:prstGeom>
          <a:solidFill>
            <a:srgbClr val="00B050"/>
          </a:solidFill>
          <a:ln w="9525">
            <a:noFill/>
          </a:ln>
        </p:spPr>
        <p:txBody>
          <a:bodyPr vert="horz" wrap="square" anchor="ctr" anchorCtr="0"/>
          <a:p>
            <a:pPr algn="ctr"/>
            <a:r>
              <a:rPr lang="en-US" altLang="zh-CN" sz="2400" b="1" dirty="0">
                <a:solidFill>
                  <a:srgbClr val="FFFFFF"/>
                </a:solidFill>
                <a:latin typeface="Times New Roman" panose="02020603050405020304" pitchFamily="2" charset="0"/>
                <a:ea typeface="宋体" panose="02010600030101010101" pitchFamily="2" charset="-122"/>
                <a:sym typeface="Times New Roman" panose="02020603050405020304" pitchFamily="2" charset="0"/>
              </a:rPr>
              <a:t>4</a:t>
            </a:r>
            <a:endParaRPr lang="en-US" altLang="zh-CN" sz="2400" b="1" dirty="0">
              <a:solidFill>
                <a:srgbClr val="FFFFFF"/>
              </a:solidFill>
              <a:latin typeface="Times New Roman" panose="02020603050405020304" pitchFamily="2" charset="0"/>
              <a:ea typeface="宋体" panose="02010600030101010101" pitchFamily="2" charset="-122"/>
              <a:sym typeface="Times New Roman" panose="02020603050405020304" pitchFamily="2" charset="0"/>
            </a:endParaRPr>
          </a:p>
        </p:txBody>
      </p:sp>
      <p:sp>
        <p:nvSpPr>
          <p:cNvPr id="26635" name="文本框 21"/>
          <p:cNvSpPr/>
          <p:nvPr/>
        </p:nvSpPr>
        <p:spPr>
          <a:xfrm>
            <a:off x="1397635" y="3129280"/>
            <a:ext cx="9406255" cy="460375"/>
          </a:xfrm>
          <a:prstGeom prst="rect">
            <a:avLst/>
          </a:prstGeom>
          <a:noFill/>
          <a:ln w="9525">
            <a:noFill/>
          </a:ln>
        </p:spPr>
        <p:txBody>
          <a:bodyPr vert="horz" wrap="square" anchor="t" anchorCtr="0">
            <a:spAutoFit/>
          </a:bodyPr>
          <a:p>
            <a:r>
              <a:rPr lang="en-US" altLang="zh-CN" sz="2400" dirty="0">
                <a:solidFill>
                  <a:srgbClr val="FF0000"/>
                </a:solidFill>
                <a:latin typeface="Times New Roman" panose="02020603050405020304" pitchFamily="2" charset="0"/>
                <a:ea typeface="宋体" panose="02010600030101010101" pitchFamily="2" charset="-122"/>
                <a:sym typeface="Times New Roman" panose="02020603050405020304" pitchFamily="2" charset="0"/>
              </a:rPr>
              <a:t>The input shaft is connected to the flywheel via a clutch.</a:t>
            </a:r>
            <a:endParaRPr lang="en-US" altLang="zh-CN" sz="2400" dirty="0">
              <a:solidFill>
                <a:srgbClr val="FF0000"/>
              </a:solidFill>
              <a:latin typeface="Times New Roman" panose="02020603050405020304" pitchFamily="2" charset="0"/>
              <a:ea typeface="宋体" panose="02010600030101010101" pitchFamily="2" charset="-122"/>
              <a:sym typeface="Times New Roman" panose="02020603050405020304" pitchFamily="2" charset="0"/>
            </a:endParaRPr>
          </a:p>
        </p:txBody>
      </p:sp>
      <p:sp>
        <p:nvSpPr>
          <p:cNvPr id="26636" name="文本框 21"/>
          <p:cNvSpPr/>
          <p:nvPr/>
        </p:nvSpPr>
        <p:spPr>
          <a:xfrm>
            <a:off x="1397635" y="4058285"/>
            <a:ext cx="8220075" cy="460375"/>
          </a:xfrm>
          <a:prstGeom prst="rect">
            <a:avLst/>
          </a:prstGeom>
          <a:noFill/>
          <a:ln w="9525">
            <a:noFill/>
          </a:ln>
        </p:spPr>
        <p:txBody>
          <a:bodyPr vert="horz" wrap="square" anchor="t" anchorCtr="0">
            <a:spAutoFit/>
          </a:bodyPr>
          <a:p>
            <a:r>
              <a:rPr lang="en-US" altLang="zh-CN" sz="2400" dirty="0">
                <a:solidFill>
                  <a:srgbClr val="FF0000"/>
                </a:solidFill>
                <a:latin typeface="Times New Roman" panose="02020603050405020304" pitchFamily="2" charset="0"/>
                <a:ea typeface="宋体" panose="02010600030101010101" pitchFamily="2" charset="-122"/>
                <a:sym typeface="Times New Roman" panose="02020603050405020304" pitchFamily="2" charset="0"/>
              </a:rPr>
              <a:t>The gear shift lever is operated by the driver.</a:t>
            </a:r>
            <a:endParaRPr lang="en-US" altLang="zh-CN" sz="2400" dirty="0">
              <a:solidFill>
                <a:srgbClr val="FF0000"/>
              </a:solidFill>
              <a:latin typeface="Times New Roman" panose="02020603050405020304" pitchFamily="2" charset="0"/>
              <a:ea typeface="宋体" panose="02010600030101010101" pitchFamily="2" charset="-122"/>
              <a:sym typeface="Times New Roman" panose="02020603050405020304" pitchFamily="2" charset="0"/>
            </a:endParaRPr>
          </a:p>
        </p:txBody>
      </p:sp>
      <p:sp>
        <p:nvSpPr>
          <p:cNvPr id="26637" name="文本框 21"/>
          <p:cNvSpPr/>
          <p:nvPr/>
        </p:nvSpPr>
        <p:spPr>
          <a:xfrm>
            <a:off x="1397635" y="5007610"/>
            <a:ext cx="7335520" cy="460375"/>
          </a:xfrm>
          <a:prstGeom prst="rect">
            <a:avLst/>
          </a:prstGeom>
          <a:noFill/>
          <a:ln w="9525">
            <a:noFill/>
          </a:ln>
        </p:spPr>
        <p:txBody>
          <a:bodyPr vert="horz" wrap="square" anchor="t" anchorCtr="0">
            <a:spAutoFit/>
          </a:bodyPr>
          <a:p>
            <a:r>
              <a:rPr lang="en-US" altLang="zh-CN" sz="2400" dirty="0">
                <a:solidFill>
                  <a:srgbClr val="FF0000"/>
                </a:solidFill>
                <a:latin typeface="Times New Roman" panose="02020603050405020304" pitchFamily="2" charset="0"/>
                <a:ea typeface="宋体" panose="02010600030101010101" pitchFamily="2" charset="-122"/>
                <a:sym typeface="Times New Roman" panose="02020603050405020304" pitchFamily="2" charset="0"/>
              </a:rPr>
              <a:t>The output shaft is driven by the counter shaft.</a:t>
            </a:r>
            <a:endParaRPr lang="en-US" altLang="zh-CN" sz="2400" dirty="0">
              <a:solidFill>
                <a:srgbClr val="FF0000"/>
              </a:solidFill>
              <a:latin typeface="Times New Roman" panose="02020603050405020304" pitchFamily="2" charset="0"/>
              <a:ea typeface="宋体" panose="02010600030101010101" pitchFamily="2" charset="-122"/>
              <a:sym typeface="Times New Roman" panose="02020603050405020304" pitchFamily="2" charset="0"/>
            </a:endParaRPr>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662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663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663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663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628" grpId="0" bldLvl="0"/>
      <p:bldP spid="26635" grpId="0" bldLvl="0"/>
      <p:bldP spid="26636" grpId="0" bldLvl="0"/>
      <p:bldP spid="26637" grpId="0" bldLvl="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7" name="文本框 2"/>
          <p:cNvSpPr/>
          <p:nvPr/>
        </p:nvSpPr>
        <p:spPr>
          <a:xfrm>
            <a:off x="880745" y="1381125"/>
            <a:ext cx="10740390" cy="2932430"/>
          </a:xfrm>
          <a:prstGeom prst="rect">
            <a:avLst/>
          </a:prstGeom>
          <a:noFill/>
          <a:ln w="9525">
            <a:noFill/>
          </a:ln>
        </p:spPr>
        <p:txBody>
          <a:bodyPr wrap="square">
            <a:spAutoFit/>
          </a:bodyPr>
          <a:p>
            <a:pPr algn="just">
              <a:lnSpc>
                <a:spcPct val="110000"/>
              </a:lnSpc>
            </a:pPr>
            <a:r>
              <a:rPr lang="zh-CN" altLang="en-US" sz="2400" dirty="0">
                <a:solidFill>
                  <a:srgbClr val="000000"/>
                </a:solidFill>
                <a:latin typeface="Times New Roman" panose="02020603050405020304" pitchFamily="2" charset="0"/>
                <a:sym typeface="Times New Roman" panose="02020603050405020304" pitchFamily="2" charset="0"/>
              </a:rPr>
              <a:t>5. determines what torque and speed are transferred to the wheels?</a:t>
            </a:r>
            <a:endParaRPr lang="zh-CN" altLang="en-US" sz="2400" dirty="0">
              <a:solidFill>
                <a:srgbClr val="000000"/>
              </a:solidFill>
              <a:latin typeface="Times New Roman" panose="02020603050405020304" pitchFamily="2" charset="0"/>
              <a:ea typeface="宋体" panose="02010600030101010101" pitchFamily="2" charset="-122"/>
              <a:sym typeface="Times New Roman" panose="02020603050405020304" pitchFamily="2" charset="0"/>
            </a:endParaRPr>
          </a:p>
          <a:p>
            <a:pPr algn="just">
              <a:lnSpc>
                <a:spcPct val="110000"/>
              </a:lnSpc>
            </a:pPr>
            <a:endParaRPr lang="zh-CN" altLang="en-US" sz="2400" dirty="0">
              <a:solidFill>
                <a:srgbClr val="000000"/>
              </a:solidFill>
              <a:latin typeface="Times New Roman" panose="02020603050405020304" pitchFamily="2" charset="0"/>
              <a:ea typeface="宋体" panose="02010600030101010101" pitchFamily="2" charset="-122"/>
              <a:sym typeface="Times New Roman" panose="02020603050405020304" pitchFamily="2" charset="0"/>
            </a:endParaRPr>
          </a:p>
          <a:p>
            <a:pPr algn="just">
              <a:lnSpc>
                <a:spcPct val="110000"/>
              </a:lnSpc>
            </a:pPr>
            <a:r>
              <a:rPr lang="zh-CN" altLang="en-US" sz="2400" dirty="0">
                <a:solidFill>
                  <a:srgbClr val="000000"/>
                </a:solidFill>
                <a:latin typeface="Times New Roman" panose="02020603050405020304" pitchFamily="2" charset="0"/>
                <a:ea typeface="宋体" panose="02010600030101010101" pitchFamily="2" charset="-122"/>
                <a:sym typeface="Times New Roman" panose="02020603050405020304" pitchFamily="2" charset="0"/>
              </a:rPr>
              <a:t>6. matches the speed of the desired gear to the speed of the spinning output shaft?</a:t>
            </a:r>
            <a:endParaRPr lang="zh-CN" altLang="en-US" sz="2400" dirty="0">
              <a:solidFill>
                <a:srgbClr val="000000"/>
              </a:solidFill>
              <a:latin typeface="Times New Roman" panose="02020603050405020304" pitchFamily="2" charset="0"/>
              <a:ea typeface="宋体" panose="02010600030101010101" pitchFamily="2" charset="-122"/>
              <a:sym typeface="Times New Roman" panose="02020603050405020304" pitchFamily="2" charset="0"/>
            </a:endParaRPr>
          </a:p>
          <a:p>
            <a:pPr algn="just">
              <a:lnSpc>
                <a:spcPct val="110000"/>
              </a:lnSpc>
            </a:pPr>
            <a:endParaRPr lang="zh-CN" altLang="en-US" sz="2400" dirty="0">
              <a:solidFill>
                <a:srgbClr val="000000"/>
              </a:solidFill>
              <a:latin typeface="Times New Roman" panose="02020603050405020304" pitchFamily="2" charset="0"/>
              <a:ea typeface="宋体" panose="02010600030101010101" pitchFamily="2" charset="-122"/>
              <a:sym typeface="Times New Roman" panose="02020603050405020304" pitchFamily="2" charset="0"/>
            </a:endParaRPr>
          </a:p>
          <a:p>
            <a:pPr algn="just">
              <a:lnSpc>
                <a:spcPct val="110000"/>
              </a:lnSpc>
            </a:pPr>
            <a:endParaRPr lang="zh-CN" altLang="en-US" sz="2400" dirty="0">
              <a:solidFill>
                <a:srgbClr val="000000"/>
              </a:solidFill>
              <a:latin typeface="Times New Roman" panose="02020603050405020304" pitchFamily="2" charset="0"/>
              <a:ea typeface="宋体" panose="02010600030101010101" pitchFamily="2" charset="-122"/>
              <a:sym typeface="Times New Roman" panose="02020603050405020304" pitchFamily="2" charset="0"/>
            </a:endParaRPr>
          </a:p>
          <a:p>
            <a:pPr algn="just">
              <a:lnSpc>
                <a:spcPct val="110000"/>
              </a:lnSpc>
            </a:pPr>
            <a:r>
              <a:rPr lang="zh-CN" altLang="en-US" sz="2400" dirty="0">
                <a:solidFill>
                  <a:srgbClr val="000000"/>
                </a:solidFill>
                <a:latin typeface="Times New Roman" panose="02020603050405020304" pitchFamily="2" charset="0"/>
                <a:ea typeface="宋体" panose="02010600030101010101" pitchFamily="2" charset="-122"/>
                <a:sym typeface="Times New Roman" panose="02020603050405020304" pitchFamily="2" charset="0"/>
              </a:rPr>
              <a:t>7. moves the synchronizer</a:t>
            </a:r>
            <a:r>
              <a:rPr lang="en-US" altLang="zh-CN" sz="2400" dirty="0">
                <a:solidFill>
                  <a:srgbClr val="000000"/>
                </a:solidFill>
                <a:latin typeface="Times New Roman" panose="02020603050405020304" pitchFamily="2" charset="0"/>
                <a:ea typeface="宋体" panose="02010600030101010101" pitchFamily="2" charset="-122"/>
                <a:sym typeface="Times New Roman" panose="02020603050405020304" pitchFamily="2" charset="0"/>
              </a:rPr>
              <a:t>’</a:t>
            </a:r>
            <a:r>
              <a:rPr lang="zh-CN" altLang="en-US" sz="2400" dirty="0">
                <a:solidFill>
                  <a:srgbClr val="000000"/>
                </a:solidFill>
                <a:latin typeface="Times New Roman" panose="02020603050405020304" pitchFamily="2" charset="0"/>
                <a:ea typeface="宋体" panose="02010600030101010101" pitchFamily="2" charset="-122"/>
                <a:sym typeface="Times New Roman" panose="02020603050405020304" pitchFamily="2" charset="0"/>
              </a:rPr>
              <a:t>s sleeve to lock the spinning gear to the shaft?</a:t>
            </a:r>
            <a:endParaRPr lang="zh-CN" altLang="en-US" sz="2400" dirty="0">
              <a:solidFill>
                <a:srgbClr val="000000"/>
              </a:solidFill>
              <a:latin typeface="Times New Roman" panose="02020603050405020304" pitchFamily="2" charset="0"/>
              <a:ea typeface="宋体" panose="02010600030101010101" pitchFamily="2" charset="-122"/>
              <a:sym typeface="Times New Roman" panose="02020603050405020304" pitchFamily="2" charset="0"/>
            </a:endParaRPr>
          </a:p>
          <a:p>
            <a:pPr algn="just">
              <a:lnSpc>
                <a:spcPct val="110000"/>
              </a:lnSpc>
            </a:pPr>
            <a:endParaRPr lang="zh-CN" altLang="en-US" sz="2400" dirty="0">
              <a:solidFill>
                <a:srgbClr val="000000"/>
              </a:solidFill>
              <a:latin typeface="Times New Roman" panose="02020603050405020304" pitchFamily="2" charset="0"/>
              <a:ea typeface="宋体" panose="02010600030101010101" pitchFamily="2" charset="-122"/>
              <a:sym typeface="Times New Roman" panose="02020603050405020304" pitchFamily="2" charset="0"/>
            </a:endParaRPr>
          </a:p>
        </p:txBody>
      </p:sp>
      <p:sp>
        <p:nvSpPr>
          <p:cNvPr id="26628" name="文本框 21"/>
          <p:cNvSpPr/>
          <p:nvPr/>
        </p:nvSpPr>
        <p:spPr>
          <a:xfrm>
            <a:off x="1311910" y="1870075"/>
            <a:ext cx="8924290" cy="460375"/>
          </a:xfrm>
          <a:prstGeom prst="rect">
            <a:avLst/>
          </a:prstGeom>
          <a:noFill/>
          <a:ln w="9525">
            <a:noFill/>
          </a:ln>
        </p:spPr>
        <p:txBody>
          <a:bodyPr wrap="square">
            <a:spAutoFit/>
          </a:bodyPr>
          <a:p>
            <a:r>
              <a:rPr lang="en-US" altLang="zh-CN" sz="2400" dirty="0">
                <a:solidFill>
                  <a:srgbClr val="FF0000"/>
                </a:solidFill>
                <a:latin typeface="Times New Roman" panose="02020603050405020304" pitchFamily="2" charset="0"/>
                <a:ea typeface="宋体" panose="02010600030101010101" pitchFamily="2" charset="-122"/>
                <a:sym typeface="Times New Roman" panose="02020603050405020304" pitchFamily="2" charset="0"/>
              </a:rPr>
              <a:t>Gears determines what torque and speed are transferred to the wheels.</a:t>
            </a:r>
            <a:endParaRPr lang="en-US" altLang="zh-CN" sz="2400" dirty="0">
              <a:solidFill>
                <a:srgbClr val="FF0000"/>
              </a:solidFill>
              <a:latin typeface="Times New Roman" panose="02020603050405020304" pitchFamily="2" charset="0"/>
              <a:ea typeface="宋体" panose="02010600030101010101" pitchFamily="2" charset="-122"/>
              <a:sym typeface="Times New Roman" panose="02020603050405020304" pitchFamily="2" charset="0"/>
            </a:endParaRPr>
          </a:p>
        </p:txBody>
      </p:sp>
      <p:grpSp>
        <p:nvGrpSpPr>
          <p:cNvPr id="26629" name="组合 28"/>
          <p:cNvGrpSpPr/>
          <p:nvPr/>
        </p:nvGrpSpPr>
        <p:grpSpPr>
          <a:xfrm>
            <a:off x="6607175" y="92075"/>
            <a:ext cx="5478463" cy="466725"/>
            <a:chOff x="0" y="0"/>
            <a:chExt cx="8628" cy="736"/>
          </a:xfrm>
        </p:grpSpPr>
        <p:sp>
          <p:nvSpPr>
            <p:cNvPr id="26630" name="流程图: 可选过程 5">
              <a:hlinkClick r:id="rId1" action="ppaction://hlinksldjump"/>
            </p:cNvPr>
            <p:cNvSpPr/>
            <p:nvPr/>
          </p:nvSpPr>
          <p:spPr>
            <a:xfrm>
              <a:off x="0" y="0"/>
              <a:ext cx="2154" cy="737"/>
            </a:xfrm>
            <a:prstGeom prst="flowChartAlternateProcess">
              <a:avLst/>
            </a:prstGeom>
            <a:solidFill>
              <a:schemeClr val="bg1"/>
            </a:solidFill>
            <a:ln w="12700" cap="flat" cmpd="sng">
              <a:solidFill>
                <a:srgbClr val="1D41D5"/>
              </a:solidFill>
              <a:prstDash val="solid"/>
              <a:miter/>
              <a:headEnd type="none" w="med" len="med"/>
              <a:tailEnd type="none" w="med" len="med"/>
            </a:ln>
          </p:spPr>
          <p:txBody>
            <a:bodyPr anchor="ctr" anchorCtr="0"/>
            <a:p>
              <a:pPr algn="ctr"/>
              <a:r>
                <a:rPr lang="en-US" altLang="zh-CN" sz="1400" b="1" dirty="0">
                  <a:latin typeface="Calibri" panose="020F0502020204030204" charset="0"/>
                  <a:ea typeface="宋体" panose="02010600030101010101" pitchFamily="2" charset="-122"/>
                  <a:cs typeface="Calibri" panose="020F0502020204030204" charset="0"/>
                  <a:sym typeface="Calibri" panose="020F0502020204030204" charset="0"/>
                </a:rPr>
                <a:t>New words &amp; expressions</a:t>
              </a:r>
              <a:endParaRPr lang="en-US" altLang="zh-CN" sz="1400" b="1" dirty="0">
                <a:latin typeface="Calibri" panose="020F0502020204030204" charset="0"/>
                <a:ea typeface="Calibri" panose="020F0502020204030204" charset="0"/>
                <a:sym typeface="Calibri" panose="020F0502020204030204" charset="0"/>
              </a:endParaRPr>
            </a:p>
          </p:txBody>
        </p:sp>
        <p:sp>
          <p:nvSpPr>
            <p:cNvPr id="26631" name="流程图: 可选过程 1">
              <a:hlinkClick r:id="rId2" action="ppaction://hlinksldjump"/>
            </p:cNvPr>
            <p:cNvSpPr/>
            <p:nvPr/>
          </p:nvSpPr>
          <p:spPr>
            <a:xfrm>
              <a:off x="4320" y="0"/>
              <a:ext cx="2154" cy="737"/>
            </a:xfrm>
            <a:prstGeom prst="flowChartAlternateProcess">
              <a:avLst/>
            </a:prstGeom>
            <a:solidFill>
              <a:schemeClr val="bg1"/>
            </a:solidFill>
            <a:ln w="12700" cap="flat" cmpd="sng">
              <a:solidFill>
                <a:srgbClr val="1D41D5"/>
              </a:solidFill>
              <a:prstDash val="solid"/>
              <a:miter/>
              <a:headEnd type="none" w="med" len="med"/>
              <a:tailEnd type="none" w="med" len="med"/>
            </a:ln>
          </p:spPr>
          <p:txBody>
            <a:bodyPr anchor="ctr" anchorCtr="0"/>
            <a:p>
              <a:pPr algn="ctr"/>
              <a:r>
                <a:rPr lang="en-US" altLang="zh-CN" sz="1400" b="1" dirty="0">
                  <a:latin typeface="Calibri" panose="020F0502020204030204" charset="0"/>
                  <a:ea typeface="宋体" panose="02010600030101010101" pitchFamily="2" charset="-122"/>
                  <a:cs typeface="Calibri" panose="020F0502020204030204" charset="0"/>
                  <a:sym typeface="Calibri" panose="020F0502020204030204" charset="0"/>
                </a:rPr>
                <a:t>Reading &amp; speaking</a:t>
              </a:r>
              <a:endParaRPr lang="en-US" altLang="zh-CN" sz="1400" b="1" dirty="0">
                <a:latin typeface="Calibri" panose="020F0502020204030204" charset="0"/>
                <a:ea typeface="Calibri" panose="020F0502020204030204" charset="0"/>
                <a:sym typeface="Calibri" panose="020F0502020204030204" charset="0"/>
              </a:endParaRPr>
            </a:p>
          </p:txBody>
        </p:sp>
        <p:sp>
          <p:nvSpPr>
            <p:cNvPr id="26632" name="流程图: 可选过程 6">
              <a:hlinkClick r:id="rId3" action="ppaction://hlinksldjump"/>
            </p:cNvPr>
            <p:cNvSpPr/>
            <p:nvPr/>
          </p:nvSpPr>
          <p:spPr>
            <a:xfrm>
              <a:off x="2166" y="0"/>
              <a:ext cx="2154" cy="737"/>
            </a:xfrm>
            <a:prstGeom prst="flowChartAlternateProcess">
              <a:avLst/>
            </a:prstGeom>
            <a:solidFill>
              <a:schemeClr val="bg1"/>
            </a:solidFill>
            <a:ln w="12700" cap="flat" cmpd="sng">
              <a:solidFill>
                <a:srgbClr val="1D41D5"/>
              </a:solidFill>
              <a:prstDash val="solid"/>
              <a:miter/>
              <a:headEnd type="none" w="med" len="med"/>
              <a:tailEnd type="none" w="med" len="med"/>
            </a:ln>
          </p:spPr>
          <p:txBody>
            <a:bodyPr anchor="ctr" anchorCtr="0"/>
            <a:p>
              <a:pPr algn="ctr"/>
              <a:r>
                <a:rPr lang="en-US" altLang="zh-CN" sz="1400" b="1" dirty="0">
                  <a:latin typeface="Calibri" panose="020F0502020204030204" charset="0"/>
                  <a:ea typeface="宋体" panose="02010600030101010101" pitchFamily="2" charset="-122"/>
                  <a:cs typeface="Calibri" panose="020F0502020204030204" charset="0"/>
                  <a:sym typeface="Calibri" panose="020F0502020204030204" charset="0"/>
                </a:rPr>
                <a:t>Tasks before class</a:t>
              </a:r>
              <a:endParaRPr lang="en-US" altLang="zh-CN" sz="1400" b="1" dirty="0">
                <a:latin typeface="Calibri" panose="020F0502020204030204" charset="0"/>
                <a:ea typeface="Calibri" panose="020F0502020204030204" charset="0"/>
                <a:sym typeface="Calibri" panose="020F0502020204030204" charset="0"/>
              </a:endParaRPr>
            </a:p>
          </p:txBody>
        </p:sp>
        <p:sp>
          <p:nvSpPr>
            <p:cNvPr id="26633" name="流程图: 可选过程 7">
              <a:hlinkClick r:id="rId4" action="ppaction://hlinksldjump"/>
            </p:cNvPr>
            <p:cNvSpPr/>
            <p:nvPr/>
          </p:nvSpPr>
          <p:spPr>
            <a:xfrm>
              <a:off x="6474" y="0"/>
              <a:ext cx="2154" cy="737"/>
            </a:xfrm>
            <a:prstGeom prst="flowChartAlternateProcess">
              <a:avLst/>
            </a:prstGeom>
            <a:solidFill>
              <a:schemeClr val="bg1"/>
            </a:solidFill>
            <a:ln w="12700" cap="flat" cmpd="sng">
              <a:solidFill>
                <a:srgbClr val="FF0000"/>
              </a:solidFill>
              <a:prstDash val="solid"/>
              <a:miter/>
              <a:headEnd type="none" w="med" len="med"/>
              <a:tailEnd type="none" w="med" len="med"/>
            </a:ln>
          </p:spPr>
          <p:txBody>
            <a:bodyPr anchor="ctr" anchorCtr="0"/>
            <a:p>
              <a:pPr algn="ctr"/>
              <a:r>
                <a:rPr lang="en-US" altLang="zh-CN" sz="1400" b="1" dirty="0">
                  <a:latin typeface="Calibri" panose="020F0502020204030204" charset="0"/>
                  <a:ea typeface="宋体" panose="02010600030101010101" pitchFamily="2" charset="-122"/>
                  <a:cs typeface="Calibri" panose="020F0502020204030204" charset="0"/>
                  <a:sym typeface="Calibri" panose="020F0502020204030204" charset="0"/>
                </a:rPr>
                <a:t>Tasks in class</a:t>
              </a:r>
              <a:endParaRPr lang="en-US" altLang="zh-CN" sz="1400" b="1" dirty="0">
                <a:latin typeface="Calibri" panose="020F0502020204030204" charset="0"/>
                <a:ea typeface="Calibri" panose="020F0502020204030204" charset="0"/>
                <a:sym typeface="Calibri" panose="020F0502020204030204" charset="0"/>
              </a:endParaRPr>
            </a:p>
          </p:txBody>
        </p:sp>
      </p:grpSp>
      <p:sp>
        <p:nvSpPr>
          <p:cNvPr id="26635" name="文本框 21"/>
          <p:cNvSpPr/>
          <p:nvPr/>
        </p:nvSpPr>
        <p:spPr>
          <a:xfrm>
            <a:off x="1311910" y="2624455"/>
            <a:ext cx="9724390" cy="829945"/>
          </a:xfrm>
          <a:prstGeom prst="rect">
            <a:avLst/>
          </a:prstGeom>
          <a:noFill/>
          <a:ln w="9525">
            <a:noFill/>
          </a:ln>
        </p:spPr>
        <p:txBody>
          <a:bodyPr vert="horz" wrap="square" anchor="t" anchorCtr="0">
            <a:spAutoFit/>
          </a:bodyPr>
          <a:p>
            <a:r>
              <a:rPr lang="en-US" altLang="zh-CN" sz="2400" dirty="0">
                <a:solidFill>
                  <a:srgbClr val="FF0000"/>
                </a:solidFill>
                <a:latin typeface="Times New Roman" panose="02020603050405020304" pitchFamily="2" charset="0"/>
                <a:ea typeface="宋体" panose="02010600030101010101" pitchFamily="2" charset="-122"/>
                <a:sym typeface="Times New Roman" panose="02020603050405020304" pitchFamily="2" charset="0"/>
              </a:rPr>
              <a:t>The synchronizer matches the speed of the desired gear to the speed of the spinning output shaft.</a:t>
            </a:r>
            <a:endParaRPr lang="en-US" altLang="zh-CN" sz="2400" dirty="0">
              <a:solidFill>
                <a:srgbClr val="FF0000"/>
              </a:solidFill>
              <a:latin typeface="Times New Roman" panose="02020603050405020304" pitchFamily="2" charset="0"/>
              <a:ea typeface="宋体" panose="02010600030101010101" pitchFamily="2" charset="-122"/>
              <a:sym typeface="Times New Roman" panose="02020603050405020304" pitchFamily="2" charset="0"/>
            </a:endParaRPr>
          </a:p>
        </p:txBody>
      </p:sp>
      <p:sp>
        <p:nvSpPr>
          <p:cNvPr id="26636" name="文本框 21"/>
          <p:cNvSpPr/>
          <p:nvPr/>
        </p:nvSpPr>
        <p:spPr>
          <a:xfrm>
            <a:off x="1311910" y="3886200"/>
            <a:ext cx="9406255" cy="829945"/>
          </a:xfrm>
          <a:prstGeom prst="rect">
            <a:avLst/>
          </a:prstGeom>
          <a:noFill/>
          <a:ln w="9525">
            <a:noFill/>
          </a:ln>
        </p:spPr>
        <p:txBody>
          <a:bodyPr vert="horz" wrap="square" anchor="t" anchorCtr="0">
            <a:spAutoFit/>
          </a:bodyPr>
          <a:p>
            <a:r>
              <a:rPr lang="en-US" altLang="zh-CN" sz="2400" dirty="0">
                <a:solidFill>
                  <a:srgbClr val="FF0000"/>
                </a:solidFill>
                <a:latin typeface="Times New Roman" panose="02020603050405020304" pitchFamily="2" charset="0"/>
                <a:ea typeface="宋体" panose="02010600030101010101" pitchFamily="2" charset="-122"/>
                <a:sym typeface="Times New Roman" panose="02020603050405020304" pitchFamily="2" charset="0"/>
              </a:rPr>
              <a:t>The shift fork moves the synchromizer’s sleeve to lock the spinning gear to the shaft.</a:t>
            </a:r>
            <a:endParaRPr lang="en-US" altLang="zh-CN" sz="2400" dirty="0">
              <a:solidFill>
                <a:srgbClr val="FF0000"/>
              </a:solidFill>
              <a:latin typeface="Times New Roman" panose="02020603050405020304" pitchFamily="2" charset="0"/>
              <a:ea typeface="宋体" panose="02010600030101010101" pitchFamily="2" charset="-122"/>
              <a:sym typeface="Times New Roman" panose="02020603050405020304" pitchFamily="2" charset="0"/>
            </a:endParaRPr>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662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663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663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628" grpId="0" bldLvl="0"/>
      <p:bldP spid="26635" grpId="0" bldLvl="0"/>
      <p:bldP spid="26636" grpId="0" bldLvl="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293" name="图片 293" descr="公司组织结构图"/>
          <p:cNvPicPr>
            <a:picLocks noChangeAspect="1"/>
          </p:cNvPicPr>
          <p:nvPr/>
        </p:nvPicPr>
        <p:blipFill>
          <a:blip r:embed="rId1"/>
          <a:srcRect l="1944" t="2857" r="1522"/>
          <a:stretch>
            <a:fillRect/>
          </a:stretch>
        </p:blipFill>
        <p:spPr>
          <a:xfrm>
            <a:off x="1027430" y="1133475"/>
            <a:ext cx="10425430" cy="5560695"/>
          </a:xfrm>
          <a:prstGeom prst="rect">
            <a:avLst/>
          </a:prstGeom>
        </p:spPr>
      </p:pic>
      <p:sp>
        <p:nvSpPr>
          <p:cNvPr id="28674" name="Rectangle 2"/>
          <p:cNvSpPr>
            <a:spLocks noRot="1"/>
          </p:cNvSpPr>
          <p:nvPr/>
        </p:nvSpPr>
        <p:spPr>
          <a:xfrm>
            <a:off x="1192530" y="542925"/>
            <a:ext cx="10869295" cy="496570"/>
          </a:xfrm>
          <a:prstGeom prst="rect">
            <a:avLst/>
          </a:prstGeom>
          <a:noFill/>
          <a:ln w="9525">
            <a:noFill/>
          </a:ln>
        </p:spPr>
        <p:txBody>
          <a:bodyPr/>
          <a:p>
            <a:pPr eaLnBrk="0" hangingPunct="0">
              <a:lnSpc>
                <a:spcPct val="150000"/>
              </a:lnSpc>
              <a:buNone/>
            </a:pPr>
            <a:r>
              <a:rPr lang="en-US" altLang="zh-CN" sz="2000" b="1" dirty="0">
                <a:latin typeface="Calibri" panose="020F0502020204030204" charset="0"/>
                <a:ea typeface="宋体" panose="02010600030101010101" pitchFamily="2" charset="-122"/>
                <a:sym typeface="Calibri" panose="020F0502020204030204" charset="0"/>
              </a:rPr>
              <a:t>Fill in the following blanks and introduce what the manual transmission is and its working principle.</a:t>
            </a:r>
            <a:endParaRPr lang="zh-CN" altLang="en-US" sz="2000" b="1" dirty="0">
              <a:latin typeface="Calibri" panose="020F0502020204030204" charset="0"/>
              <a:ea typeface="宋体" panose="02010600030101010101" pitchFamily="2" charset="-122"/>
              <a:sym typeface="Calibri" panose="020F0502020204030204" charset="0"/>
            </a:endParaRPr>
          </a:p>
        </p:txBody>
      </p:sp>
      <p:grpSp>
        <p:nvGrpSpPr>
          <p:cNvPr id="28675" name="组合 28"/>
          <p:cNvGrpSpPr/>
          <p:nvPr/>
        </p:nvGrpSpPr>
        <p:grpSpPr>
          <a:xfrm>
            <a:off x="6607175" y="92075"/>
            <a:ext cx="5478463" cy="466725"/>
            <a:chOff x="0" y="0"/>
            <a:chExt cx="8628" cy="736"/>
          </a:xfrm>
        </p:grpSpPr>
        <p:sp>
          <p:nvSpPr>
            <p:cNvPr id="28676" name="流程图: 可选过程 5">
              <a:hlinkClick r:id="rId2" action="ppaction://hlinksldjump"/>
            </p:cNvPr>
            <p:cNvSpPr/>
            <p:nvPr/>
          </p:nvSpPr>
          <p:spPr>
            <a:xfrm>
              <a:off x="0" y="0"/>
              <a:ext cx="2154" cy="737"/>
            </a:xfrm>
            <a:prstGeom prst="flowChartAlternateProcess">
              <a:avLst/>
            </a:prstGeom>
            <a:solidFill>
              <a:schemeClr val="bg1"/>
            </a:solidFill>
            <a:ln w="12700" cap="flat" cmpd="sng">
              <a:solidFill>
                <a:srgbClr val="1D41D5"/>
              </a:solidFill>
              <a:prstDash val="solid"/>
              <a:miter/>
              <a:headEnd type="none" w="med" len="med"/>
              <a:tailEnd type="none" w="med" len="med"/>
            </a:ln>
          </p:spPr>
          <p:txBody>
            <a:bodyPr anchor="ctr" anchorCtr="0"/>
            <a:p>
              <a:pPr algn="ctr"/>
              <a:r>
                <a:rPr lang="en-US" altLang="zh-CN" sz="1400" b="1" dirty="0">
                  <a:latin typeface="Calibri" panose="020F0502020204030204" charset="0"/>
                  <a:ea typeface="宋体" panose="02010600030101010101" pitchFamily="2" charset="-122"/>
                  <a:cs typeface="Calibri" panose="020F0502020204030204" charset="0"/>
                  <a:sym typeface="Calibri" panose="020F0502020204030204" charset="0"/>
                </a:rPr>
                <a:t>New words &amp; expressions</a:t>
              </a:r>
              <a:endParaRPr lang="en-US" altLang="zh-CN" sz="1400" b="1" dirty="0">
                <a:latin typeface="Calibri" panose="020F0502020204030204" charset="0"/>
                <a:ea typeface="Calibri" panose="020F0502020204030204" charset="0"/>
                <a:sym typeface="Calibri" panose="020F0502020204030204" charset="0"/>
              </a:endParaRPr>
            </a:p>
          </p:txBody>
        </p:sp>
        <p:sp>
          <p:nvSpPr>
            <p:cNvPr id="28677" name="流程图: 可选过程 2">
              <a:hlinkClick r:id="rId3" action="ppaction://hlinksldjump"/>
            </p:cNvPr>
            <p:cNvSpPr/>
            <p:nvPr/>
          </p:nvSpPr>
          <p:spPr>
            <a:xfrm>
              <a:off x="4320" y="0"/>
              <a:ext cx="2154" cy="737"/>
            </a:xfrm>
            <a:prstGeom prst="flowChartAlternateProcess">
              <a:avLst/>
            </a:prstGeom>
            <a:solidFill>
              <a:schemeClr val="bg1"/>
            </a:solidFill>
            <a:ln w="12700" cap="flat" cmpd="sng">
              <a:solidFill>
                <a:srgbClr val="1D41D5"/>
              </a:solidFill>
              <a:prstDash val="solid"/>
              <a:miter/>
              <a:headEnd type="none" w="med" len="med"/>
              <a:tailEnd type="none" w="med" len="med"/>
            </a:ln>
          </p:spPr>
          <p:txBody>
            <a:bodyPr anchor="ctr" anchorCtr="0"/>
            <a:p>
              <a:pPr algn="ctr"/>
              <a:r>
                <a:rPr lang="en-US" altLang="zh-CN" sz="1400" b="1" dirty="0">
                  <a:latin typeface="Calibri" panose="020F0502020204030204" charset="0"/>
                  <a:ea typeface="宋体" panose="02010600030101010101" pitchFamily="2" charset="-122"/>
                  <a:cs typeface="Calibri" panose="020F0502020204030204" charset="0"/>
                  <a:sym typeface="Calibri" panose="020F0502020204030204" charset="0"/>
                </a:rPr>
                <a:t>Reading &amp; speaking</a:t>
              </a:r>
              <a:endParaRPr lang="en-US" altLang="zh-CN" sz="1400" b="1" dirty="0">
                <a:latin typeface="Calibri" panose="020F0502020204030204" charset="0"/>
                <a:ea typeface="Calibri" panose="020F0502020204030204" charset="0"/>
                <a:sym typeface="Calibri" panose="020F0502020204030204" charset="0"/>
              </a:endParaRPr>
            </a:p>
          </p:txBody>
        </p:sp>
        <p:sp>
          <p:nvSpPr>
            <p:cNvPr id="28678" name="流程图: 可选过程 3">
              <a:hlinkClick r:id="rId4" action="ppaction://hlinksldjump"/>
            </p:cNvPr>
            <p:cNvSpPr/>
            <p:nvPr/>
          </p:nvSpPr>
          <p:spPr>
            <a:xfrm>
              <a:off x="2166" y="0"/>
              <a:ext cx="2154" cy="737"/>
            </a:xfrm>
            <a:prstGeom prst="flowChartAlternateProcess">
              <a:avLst/>
            </a:prstGeom>
            <a:solidFill>
              <a:schemeClr val="bg1"/>
            </a:solidFill>
            <a:ln w="12700" cap="flat" cmpd="sng">
              <a:solidFill>
                <a:srgbClr val="1D41D5"/>
              </a:solidFill>
              <a:prstDash val="solid"/>
              <a:miter/>
              <a:headEnd type="none" w="med" len="med"/>
              <a:tailEnd type="none" w="med" len="med"/>
            </a:ln>
          </p:spPr>
          <p:txBody>
            <a:bodyPr anchor="ctr" anchorCtr="0"/>
            <a:p>
              <a:pPr algn="ctr"/>
              <a:r>
                <a:rPr lang="en-US" altLang="zh-CN" sz="1400" b="1" dirty="0">
                  <a:latin typeface="Calibri" panose="020F0502020204030204" charset="0"/>
                  <a:ea typeface="宋体" panose="02010600030101010101" pitchFamily="2" charset="-122"/>
                  <a:cs typeface="Calibri" panose="020F0502020204030204" charset="0"/>
                  <a:sym typeface="Calibri" panose="020F0502020204030204" charset="0"/>
                </a:rPr>
                <a:t>Tasks before class</a:t>
              </a:r>
              <a:endParaRPr lang="en-US" altLang="zh-CN" sz="1400" b="1" dirty="0">
                <a:latin typeface="Calibri" panose="020F0502020204030204" charset="0"/>
                <a:ea typeface="Calibri" panose="020F0502020204030204" charset="0"/>
                <a:sym typeface="Calibri" panose="020F0502020204030204" charset="0"/>
              </a:endParaRPr>
            </a:p>
          </p:txBody>
        </p:sp>
        <p:sp>
          <p:nvSpPr>
            <p:cNvPr id="28679" name="流程图: 可选过程 4">
              <a:hlinkClick r:id="rId5" action="ppaction://hlinksldjump"/>
            </p:cNvPr>
            <p:cNvSpPr/>
            <p:nvPr/>
          </p:nvSpPr>
          <p:spPr>
            <a:xfrm>
              <a:off x="6474" y="0"/>
              <a:ext cx="2154" cy="737"/>
            </a:xfrm>
            <a:prstGeom prst="flowChartAlternateProcess">
              <a:avLst/>
            </a:prstGeom>
            <a:solidFill>
              <a:schemeClr val="bg1"/>
            </a:solidFill>
            <a:ln w="12700" cap="flat" cmpd="sng">
              <a:solidFill>
                <a:srgbClr val="FF0000"/>
              </a:solidFill>
              <a:prstDash val="solid"/>
              <a:miter/>
              <a:headEnd type="none" w="med" len="med"/>
              <a:tailEnd type="none" w="med" len="med"/>
            </a:ln>
          </p:spPr>
          <p:txBody>
            <a:bodyPr anchor="ctr" anchorCtr="0"/>
            <a:p>
              <a:pPr algn="ctr"/>
              <a:r>
                <a:rPr lang="en-US" altLang="zh-CN" sz="1400" b="1" dirty="0">
                  <a:latin typeface="Calibri" panose="020F0502020204030204" charset="0"/>
                  <a:ea typeface="宋体" panose="02010600030101010101" pitchFamily="2" charset="-122"/>
                  <a:cs typeface="Calibri" panose="020F0502020204030204" charset="0"/>
                  <a:sym typeface="Calibri" panose="020F0502020204030204" charset="0"/>
                </a:rPr>
                <a:t>Tasks in class</a:t>
              </a:r>
              <a:endParaRPr lang="en-US" altLang="zh-CN" sz="1400" b="1" dirty="0">
                <a:latin typeface="Calibri" panose="020F0502020204030204" charset="0"/>
                <a:ea typeface="Calibri" panose="020F0502020204030204" charset="0"/>
                <a:sym typeface="Calibri" panose="020F0502020204030204" charset="0"/>
              </a:endParaRPr>
            </a:p>
          </p:txBody>
        </p:sp>
      </p:grpSp>
      <p:sp>
        <p:nvSpPr>
          <p:cNvPr id="28680" name="矩形 439"/>
          <p:cNvSpPr/>
          <p:nvPr/>
        </p:nvSpPr>
        <p:spPr>
          <a:xfrm>
            <a:off x="536575" y="636588"/>
            <a:ext cx="490538" cy="403225"/>
          </a:xfrm>
          <a:prstGeom prst="rect">
            <a:avLst/>
          </a:prstGeom>
          <a:solidFill>
            <a:srgbClr val="00B050"/>
          </a:solidFill>
          <a:ln w="9525">
            <a:noFill/>
          </a:ln>
        </p:spPr>
        <p:txBody>
          <a:bodyPr vert="horz" wrap="square" anchor="ctr" anchorCtr="0"/>
          <a:p>
            <a:pPr algn="ctr"/>
            <a:r>
              <a:rPr lang="en-US" altLang="zh-CN" sz="2400" b="1" dirty="0">
                <a:solidFill>
                  <a:srgbClr val="FFFFFF"/>
                </a:solidFill>
                <a:latin typeface="Times New Roman" panose="02020603050405020304" pitchFamily="2" charset="0"/>
                <a:ea typeface="宋体" panose="02010600030101010101" pitchFamily="2" charset="-122"/>
                <a:sym typeface="Times New Roman" panose="02020603050405020304" pitchFamily="2" charset="0"/>
              </a:rPr>
              <a:t>5</a:t>
            </a:r>
            <a:endParaRPr lang="en-US" altLang="zh-CN" sz="2400" b="1" dirty="0">
              <a:solidFill>
                <a:srgbClr val="FFFFFF"/>
              </a:solidFill>
              <a:latin typeface="Times New Roman" panose="02020603050405020304" pitchFamily="2" charset="0"/>
              <a:ea typeface="宋体" panose="02010600030101010101" pitchFamily="2" charset="-122"/>
              <a:sym typeface="Times New Roman" panose="02020603050405020304" pitchFamily="2" charset="0"/>
            </a:endParaRPr>
          </a:p>
        </p:txBody>
      </p:sp>
      <p:sp>
        <p:nvSpPr>
          <p:cNvPr id="28784" name="文本框 12"/>
          <p:cNvSpPr/>
          <p:nvPr/>
        </p:nvSpPr>
        <p:spPr>
          <a:xfrm>
            <a:off x="4688205" y="5542915"/>
            <a:ext cx="1350645" cy="460375"/>
          </a:xfrm>
          <a:prstGeom prst="rect">
            <a:avLst/>
          </a:prstGeom>
          <a:noFill/>
          <a:ln w="9525">
            <a:noFill/>
          </a:ln>
        </p:spPr>
        <p:txBody>
          <a:bodyPr vert="horz" wrap="square" anchor="t" anchorCtr="0">
            <a:spAutoFit/>
          </a:bodyPr>
          <a:p>
            <a:pPr algn="l"/>
            <a:r>
              <a:rPr lang="en-US" altLang="zh-CN" sz="2400" b="1" dirty="0">
                <a:solidFill>
                  <a:srgbClr val="FF0000"/>
                </a:solidFill>
                <a:latin typeface="Times New Roman" panose="02020603050405020304" pitchFamily="2" charset="0"/>
                <a:ea typeface="宋体" panose="02010600030101010101" pitchFamily="2" charset="-122"/>
                <a:sym typeface="Times New Roman" panose="02020603050405020304" pitchFamily="2" charset="0"/>
              </a:rPr>
              <a:t>utomatic</a:t>
            </a:r>
            <a:endParaRPr lang="en-US" altLang="zh-CN" sz="2400" b="1" dirty="0">
              <a:solidFill>
                <a:srgbClr val="FF0000"/>
              </a:solidFill>
              <a:latin typeface="Times New Roman" panose="02020603050405020304" pitchFamily="2" charset="0"/>
              <a:ea typeface="宋体" panose="02010600030101010101" pitchFamily="2" charset="-122"/>
              <a:sym typeface="Times New Roman" panose="02020603050405020304" pitchFamily="2" charset="0"/>
            </a:endParaRPr>
          </a:p>
        </p:txBody>
      </p:sp>
      <p:sp>
        <p:nvSpPr>
          <p:cNvPr id="28785" name="文本框 12"/>
          <p:cNvSpPr/>
          <p:nvPr/>
        </p:nvSpPr>
        <p:spPr>
          <a:xfrm>
            <a:off x="7373620" y="1245870"/>
            <a:ext cx="793750" cy="460375"/>
          </a:xfrm>
          <a:prstGeom prst="rect">
            <a:avLst/>
          </a:prstGeom>
          <a:noFill/>
          <a:ln w="9525">
            <a:noFill/>
          </a:ln>
        </p:spPr>
        <p:txBody>
          <a:bodyPr vert="horz" wrap="square" anchor="t" anchorCtr="0">
            <a:spAutoFit/>
          </a:bodyPr>
          <a:p>
            <a:pPr algn="l"/>
            <a:r>
              <a:rPr lang="en-US" sz="2400" b="1" dirty="0">
                <a:solidFill>
                  <a:srgbClr val="FF0000"/>
                </a:solidFill>
                <a:latin typeface="Times New Roman" panose="02020603050405020304" pitchFamily="2" charset="0"/>
                <a:ea typeface="宋体" panose="02010600030101010101" pitchFamily="2" charset="-122"/>
                <a:sym typeface="Times New Roman" panose="02020603050405020304" pitchFamily="2" charset="0"/>
              </a:rPr>
              <a:t>nput</a:t>
            </a:r>
            <a:endParaRPr lang="en-US" sz="2400" b="1" dirty="0">
              <a:solidFill>
                <a:srgbClr val="FF0000"/>
              </a:solidFill>
              <a:latin typeface="Times New Roman" panose="02020603050405020304" pitchFamily="2" charset="0"/>
              <a:ea typeface="宋体" panose="02010600030101010101" pitchFamily="2" charset="-122"/>
              <a:sym typeface="Times New Roman" panose="02020603050405020304" pitchFamily="2" charset="0"/>
            </a:endParaRPr>
          </a:p>
        </p:txBody>
      </p:sp>
      <p:sp>
        <p:nvSpPr>
          <p:cNvPr id="28786" name="文本框 12"/>
          <p:cNvSpPr/>
          <p:nvPr/>
        </p:nvSpPr>
        <p:spPr>
          <a:xfrm>
            <a:off x="7310120" y="4607560"/>
            <a:ext cx="967105" cy="460375"/>
          </a:xfrm>
          <a:prstGeom prst="rect">
            <a:avLst/>
          </a:prstGeom>
          <a:noFill/>
          <a:ln w="9525">
            <a:noFill/>
          </a:ln>
        </p:spPr>
        <p:txBody>
          <a:bodyPr vert="horz" wrap="square" anchor="t" anchorCtr="0">
            <a:spAutoFit/>
          </a:bodyPr>
          <a:p>
            <a:pPr algn="l"/>
            <a:r>
              <a:rPr lang="en-US" altLang="zh-CN" sz="2400" b="1" dirty="0">
                <a:solidFill>
                  <a:srgbClr val="FF0000"/>
                </a:solidFill>
                <a:latin typeface="Times New Roman" panose="02020603050405020304" pitchFamily="2" charset="0"/>
                <a:ea typeface="宋体" panose="02010600030101010101" pitchFamily="2" charset="-122"/>
                <a:sym typeface="Times New Roman" panose="02020603050405020304" pitchFamily="2" charset="0"/>
              </a:rPr>
              <a:t>utput</a:t>
            </a:r>
            <a:endParaRPr lang="en-US" altLang="zh-CN" sz="2400" b="1" dirty="0">
              <a:solidFill>
                <a:srgbClr val="FF0000"/>
              </a:solidFill>
              <a:latin typeface="Times New Roman" panose="02020603050405020304" pitchFamily="2" charset="0"/>
              <a:ea typeface="宋体" panose="02010600030101010101" pitchFamily="2" charset="-122"/>
              <a:sym typeface="Times New Roman" panose="02020603050405020304" pitchFamily="2" charset="0"/>
            </a:endParaRPr>
          </a:p>
        </p:txBody>
      </p:sp>
      <p:sp>
        <p:nvSpPr>
          <p:cNvPr id="28787" name="文本框 12"/>
          <p:cNvSpPr/>
          <p:nvPr/>
        </p:nvSpPr>
        <p:spPr>
          <a:xfrm>
            <a:off x="10132695" y="1456690"/>
            <a:ext cx="672465" cy="460375"/>
          </a:xfrm>
          <a:prstGeom prst="rect">
            <a:avLst/>
          </a:prstGeom>
          <a:noFill/>
          <a:ln w="9525">
            <a:noFill/>
          </a:ln>
        </p:spPr>
        <p:txBody>
          <a:bodyPr vert="horz" wrap="square" anchor="t" anchorCtr="0">
            <a:spAutoFit/>
          </a:bodyPr>
          <a:p>
            <a:pPr algn="l"/>
            <a:r>
              <a:rPr lang="en-US" sz="2400" b="1" dirty="0">
                <a:solidFill>
                  <a:srgbClr val="FF0000"/>
                </a:solidFill>
                <a:latin typeface="Times New Roman" panose="02020603050405020304" pitchFamily="2" charset="0"/>
                <a:ea typeface="宋体" panose="02010600030101010101" pitchFamily="2" charset="-122"/>
                <a:sym typeface="Times New Roman" panose="02020603050405020304" pitchFamily="2" charset="0"/>
              </a:rPr>
              <a:t>ear</a:t>
            </a:r>
            <a:endParaRPr lang="en-US" sz="2400" b="1" dirty="0">
              <a:solidFill>
                <a:srgbClr val="FF0000"/>
              </a:solidFill>
              <a:latin typeface="Times New Roman" panose="02020603050405020304" pitchFamily="2" charset="0"/>
              <a:ea typeface="宋体" panose="02010600030101010101" pitchFamily="2" charset="-122"/>
              <a:sym typeface="Times New Roman" panose="02020603050405020304" pitchFamily="2" charset="0"/>
            </a:endParaRPr>
          </a:p>
        </p:txBody>
      </p:sp>
      <p:sp>
        <p:nvSpPr>
          <p:cNvPr id="28788" name="文本框 12"/>
          <p:cNvSpPr/>
          <p:nvPr/>
        </p:nvSpPr>
        <p:spPr>
          <a:xfrm>
            <a:off x="9274810" y="2206625"/>
            <a:ext cx="1209675" cy="460375"/>
          </a:xfrm>
          <a:prstGeom prst="rect">
            <a:avLst/>
          </a:prstGeom>
          <a:noFill/>
          <a:ln w="9525">
            <a:noFill/>
          </a:ln>
        </p:spPr>
        <p:txBody>
          <a:bodyPr vert="horz" wrap="square" anchor="t" anchorCtr="0">
            <a:spAutoFit/>
          </a:bodyPr>
          <a:p>
            <a:pPr algn="l"/>
            <a:r>
              <a:rPr lang="en-US" sz="2400" b="1" dirty="0">
                <a:solidFill>
                  <a:srgbClr val="FF0000"/>
                </a:solidFill>
                <a:latin typeface="Times New Roman" panose="02020603050405020304" pitchFamily="2" charset="0"/>
                <a:ea typeface="宋体" panose="02010600030101010101" pitchFamily="2" charset="-122"/>
                <a:sym typeface="Times New Roman" panose="02020603050405020304" pitchFamily="2" charset="0"/>
              </a:rPr>
              <a:t>onstant</a:t>
            </a:r>
            <a:endParaRPr lang="en-US" sz="2400" b="1" dirty="0">
              <a:solidFill>
                <a:srgbClr val="FF0000"/>
              </a:solidFill>
              <a:latin typeface="Times New Roman" panose="02020603050405020304" pitchFamily="2" charset="0"/>
              <a:ea typeface="宋体" panose="02010600030101010101" pitchFamily="2" charset="-122"/>
              <a:sym typeface="Times New Roman" panose="02020603050405020304" pitchFamily="2" charset="0"/>
            </a:endParaRPr>
          </a:p>
        </p:txBody>
      </p:sp>
      <p:sp>
        <p:nvSpPr>
          <p:cNvPr id="28789" name="文本框 12"/>
          <p:cNvSpPr/>
          <p:nvPr/>
        </p:nvSpPr>
        <p:spPr>
          <a:xfrm>
            <a:off x="9274810" y="4452620"/>
            <a:ext cx="1767205" cy="460375"/>
          </a:xfrm>
          <a:prstGeom prst="rect">
            <a:avLst/>
          </a:prstGeom>
          <a:noFill/>
          <a:ln w="9525">
            <a:noFill/>
          </a:ln>
        </p:spPr>
        <p:txBody>
          <a:bodyPr vert="horz" wrap="square" anchor="t" anchorCtr="0">
            <a:spAutoFit/>
          </a:bodyPr>
          <a:p>
            <a:pPr algn="l"/>
            <a:r>
              <a:rPr lang="en-US" altLang="zh-CN" sz="2400" b="1" dirty="0">
                <a:solidFill>
                  <a:srgbClr val="FF0000"/>
                </a:solidFill>
                <a:latin typeface="Times New Roman" panose="02020603050405020304" pitchFamily="2" charset="0"/>
                <a:ea typeface="宋体" panose="02010600030101010101" pitchFamily="2" charset="-122"/>
                <a:sym typeface="Times New Roman" panose="02020603050405020304" pitchFamily="2" charset="0"/>
              </a:rPr>
              <a:t>ynchronizer</a:t>
            </a:r>
            <a:endParaRPr lang="en-US" altLang="zh-CN" sz="2400" b="1" dirty="0">
              <a:solidFill>
                <a:srgbClr val="FF0000"/>
              </a:solidFill>
              <a:latin typeface="Times New Roman" panose="02020603050405020304" pitchFamily="2" charset="0"/>
              <a:ea typeface="宋体" panose="02010600030101010101" pitchFamily="2" charset="-122"/>
              <a:sym typeface="Times New Roman" panose="02020603050405020304" pitchFamily="2" charset="0"/>
            </a:endParaRPr>
          </a:p>
        </p:txBody>
      </p:sp>
      <p:sp>
        <p:nvSpPr>
          <p:cNvPr id="28790" name="文本框 12"/>
          <p:cNvSpPr/>
          <p:nvPr/>
        </p:nvSpPr>
        <p:spPr>
          <a:xfrm>
            <a:off x="9317355" y="3535045"/>
            <a:ext cx="1102995" cy="460375"/>
          </a:xfrm>
          <a:prstGeom prst="rect">
            <a:avLst/>
          </a:prstGeom>
          <a:noFill/>
          <a:ln w="9525">
            <a:noFill/>
          </a:ln>
        </p:spPr>
        <p:txBody>
          <a:bodyPr vert="horz" wrap="square" anchor="t" anchorCtr="0">
            <a:spAutoFit/>
          </a:bodyPr>
          <a:p>
            <a:pPr algn="l"/>
            <a:r>
              <a:rPr lang="en-US" altLang="zh-CN" sz="2400" b="1" dirty="0">
                <a:solidFill>
                  <a:srgbClr val="FF0000"/>
                </a:solidFill>
                <a:latin typeface="Times New Roman" panose="02020603050405020304" pitchFamily="2" charset="0"/>
                <a:ea typeface="宋体" panose="02010600030101010101" pitchFamily="2" charset="-122"/>
                <a:sym typeface="Times New Roman" panose="02020603050405020304" pitchFamily="2" charset="0"/>
              </a:rPr>
              <a:t>everse</a:t>
            </a:r>
            <a:endParaRPr lang="en-US" altLang="zh-CN" sz="2400" b="1" dirty="0">
              <a:solidFill>
                <a:srgbClr val="FF0000"/>
              </a:solidFill>
              <a:latin typeface="Times New Roman" panose="02020603050405020304" pitchFamily="2" charset="0"/>
              <a:ea typeface="宋体" panose="02010600030101010101" pitchFamily="2" charset="-122"/>
              <a:sym typeface="Times New Roman" panose="02020603050405020304" pitchFamily="2" charset="0"/>
            </a:endParaRPr>
          </a:p>
        </p:txBody>
      </p:sp>
      <p:sp>
        <p:nvSpPr>
          <p:cNvPr id="28791" name="文本框 12"/>
          <p:cNvSpPr/>
          <p:nvPr/>
        </p:nvSpPr>
        <p:spPr>
          <a:xfrm>
            <a:off x="9977120" y="5148580"/>
            <a:ext cx="1268730" cy="460375"/>
          </a:xfrm>
          <a:prstGeom prst="rect">
            <a:avLst/>
          </a:prstGeom>
          <a:noFill/>
          <a:ln w="9525">
            <a:noFill/>
          </a:ln>
        </p:spPr>
        <p:txBody>
          <a:bodyPr vert="horz" wrap="square" anchor="t" anchorCtr="0">
            <a:spAutoFit/>
          </a:bodyPr>
          <a:p>
            <a:pPr algn="l"/>
            <a:r>
              <a:rPr lang="en-US" sz="2400" b="1" dirty="0">
                <a:solidFill>
                  <a:srgbClr val="FF0000"/>
                </a:solidFill>
                <a:latin typeface="Times New Roman" panose="02020603050405020304" pitchFamily="2" charset="0"/>
                <a:ea typeface="宋体" panose="02010600030101010101" pitchFamily="2" charset="-122"/>
                <a:sym typeface="Times New Roman" panose="02020603050405020304" pitchFamily="2" charset="0"/>
              </a:rPr>
              <a:t>ssembly</a:t>
            </a:r>
            <a:endParaRPr lang="en-US" sz="2400" b="1" dirty="0">
              <a:solidFill>
                <a:srgbClr val="FF0000"/>
              </a:solidFill>
              <a:latin typeface="Times New Roman" panose="02020603050405020304" pitchFamily="2" charset="0"/>
              <a:ea typeface="宋体" panose="02010600030101010101" pitchFamily="2" charset="-122"/>
              <a:sym typeface="Times New Roman" panose="02020603050405020304" pitchFamily="2" charset="0"/>
            </a:endParaRPr>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878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878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878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878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878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28790"/>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28789"/>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2879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784" grpId="0" bldLvl="0"/>
      <p:bldP spid="28785" grpId="0" bldLvl="0"/>
      <p:bldP spid="28786" grpId="0" bldLvl="0"/>
      <p:bldP spid="28787" grpId="0" bldLvl="0"/>
      <p:bldP spid="28788" grpId="0" bldLvl="0"/>
      <p:bldP spid="28789" grpId="0" bldLvl="0"/>
      <p:bldP spid="28790" grpId="0" bldLvl="0"/>
      <p:bldP spid="28791" grpId="0" bldLvl="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0723" name="Rectangle 2"/>
          <p:cNvSpPr>
            <a:spLocks noRot="1"/>
          </p:cNvSpPr>
          <p:nvPr/>
        </p:nvSpPr>
        <p:spPr>
          <a:xfrm>
            <a:off x="1192213" y="487680"/>
            <a:ext cx="10799762" cy="566738"/>
          </a:xfrm>
          <a:prstGeom prst="rect">
            <a:avLst/>
          </a:prstGeom>
          <a:noFill/>
          <a:ln w="9525">
            <a:noFill/>
          </a:ln>
        </p:spPr>
        <p:txBody>
          <a:bodyPr/>
          <a:p>
            <a:pPr eaLnBrk="0" hangingPunct="0">
              <a:lnSpc>
                <a:spcPct val="150000"/>
              </a:lnSpc>
              <a:buNone/>
            </a:pPr>
            <a:r>
              <a:rPr lang="en-US" altLang="zh-CN" sz="2000" b="1" dirty="0">
                <a:latin typeface="Calibri" panose="020F0502020204030204" charset="0"/>
                <a:ea typeface="宋体" panose="02010600030101010101" pitchFamily="2" charset="-122"/>
                <a:sym typeface="Calibri" panose="020F0502020204030204" charset="0"/>
              </a:rPr>
              <a:t>Choose a suitable expression for each blank to complete the following conversation. </a:t>
            </a:r>
            <a:endParaRPr lang="en-US" altLang="zh-CN" sz="2000" b="1" dirty="0">
              <a:latin typeface="Calibri" panose="020F0502020204030204" charset="0"/>
              <a:ea typeface="宋体" panose="02010600030101010101" pitchFamily="2" charset="-122"/>
              <a:sym typeface="Calibri" panose="020F0502020204030204" charset="0"/>
            </a:endParaRPr>
          </a:p>
        </p:txBody>
      </p:sp>
      <p:sp>
        <p:nvSpPr>
          <p:cNvPr id="30729" name="矩形 439"/>
          <p:cNvSpPr/>
          <p:nvPr/>
        </p:nvSpPr>
        <p:spPr>
          <a:xfrm>
            <a:off x="536575" y="581343"/>
            <a:ext cx="490538" cy="403225"/>
          </a:xfrm>
          <a:prstGeom prst="rect">
            <a:avLst/>
          </a:prstGeom>
          <a:solidFill>
            <a:srgbClr val="00B050"/>
          </a:solidFill>
          <a:ln w="9525">
            <a:noFill/>
          </a:ln>
        </p:spPr>
        <p:txBody>
          <a:bodyPr vert="horz" wrap="square" anchor="ctr" anchorCtr="0"/>
          <a:p>
            <a:pPr algn="ctr"/>
            <a:r>
              <a:rPr lang="en-US" altLang="zh-CN" sz="2400" b="1" dirty="0">
                <a:solidFill>
                  <a:srgbClr val="FFFFFF"/>
                </a:solidFill>
                <a:latin typeface="Times New Roman" panose="02020603050405020304" pitchFamily="2" charset="0"/>
                <a:ea typeface="宋体" panose="02010600030101010101" pitchFamily="2" charset="-122"/>
                <a:sym typeface="Times New Roman" panose="02020603050405020304" pitchFamily="2" charset="0"/>
              </a:rPr>
              <a:t>6</a:t>
            </a:r>
            <a:endParaRPr lang="en-US" altLang="zh-CN" sz="2400" b="1" dirty="0">
              <a:solidFill>
                <a:srgbClr val="FFFFFF"/>
              </a:solidFill>
              <a:latin typeface="Times New Roman" panose="02020603050405020304" pitchFamily="2" charset="0"/>
              <a:ea typeface="宋体" panose="02010600030101010101" pitchFamily="2" charset="-122"/>
              <a:sym typeface="Times New Roman" panose="02020603050405020304" pitchFamily="2" charset="0"/>
            </a:endParaRPr>
          </a:p>
        </p:txBody>
      </p:sp>
      <p:sp>
        <p:nvSpPr>
          <p:cNvPr id="30730" name="文本框 17"/>
          <p:cNvSpPr/>
          <p:nvPr/>
        </p:nvSpPr>
        <p:spPr>
          <a:xfrm>
            <a:off x="1192213" y="1134745"/>
            <a:ext cx="7451725" cy="460375"/>
          </a:xfrm>
          <a:prstGeom prst="rect">
            <a:avLst/>
          </a:prstGeom>
          <a:noFill/>
          <a:ln w="9525">
            <a:noFill/>
          </a:ln>
        </p:spPr>
        <p:txBody>
          <a:bodyPr wrap="square">
            <a:spAutoFit/>
          </a:bodyPr>
          <a:p>
            <a:r>
              <a:rPr lang="en-US" altLang="zh-CN" sz="2400" dirty="0">
                <a:solidFill>
                  <a:srgbClr val="FF0000"/>
                </a:solidFill>
                <a:latin typeface="Times New Roman" panose="02020603050405020304" pitchFamily="2" charset="0"/>
                <a:ea typeface="宋体" panose="02010600030101010101" pitchFamily="2" charset="-122"/>
                <a:sym typeface="Times New Roman" panose="02020603050405020304" pitchFamily="2" charset="0"/>
              </a:rPr>
              <a:t>Situation: A is a salesperson in a 4S store, B is a customer.  </a:t>
            </a:r>
            <a:endParaRPr lang="en-US" altLang="zh-CN" sz="2400" dirty="0">
              <a:solidFill>
                <a:srgbClr val="FF0000"/>
              </a:solidFill>
              <a:latin typeface="Times New Roman" panose="02020603050405020304" pitchFamily="2" charset="0"/>
              <a:ea typeface="宋体" panose="02010600030101010101" pitchFamily="2" charset="-122"/>
              <a:sym typeface="Times New Roman" panose="02020603050405020304" pitchFamily="2" charset="0"/>
            </a:endParaRPr>
          </a:p>
        </p:txBody>
      </p:sp>
      <p:grpSp>
        <p:nvGrpSpPr>
          <p:cNvPr id="28675" name="组合 28"/>
          <p:cNvGrpSpPr/>
          <p:nvPr/>
        </p:nvGrpSpPr>
        <p:grpSpPr>
          <a:xfrm>
            <a:off x="6607175" y="92075"/>
            <a:ext cx="5478463" cy="466725"/>
            <a:chOff x="0" y="0"/>
            <a:chExt cx="8628" cy="736"/>
          </a:xfrm>
        </p:grpSpPr>
        <p:sp>
          <p:nvSpPr>
            <p:cNvPr id="28676" name="流程图: 可选过程 5">
              <a:hlinkClick r:id="rId1" action="ppaction://hlinksldjump"/>
            </p:cNvPr>
            <p:cNvSpPr/>
            <p:nvPr/>
          </p:nvSpPr>
          <p:spPr>
            <a:xfrm>
              <a:off x="0" y="0"/>
              <a:ext cx="2154" cy="737"/>
            </a:xfrm>
            <a:prstGeom prst="flowChartAlternateProcess">
              <a:avLst/>
            </a:prstGeom>
            <a:solidFill>
              <a:schemeClr val="bg1"/>
            </a:solidFill>
            <a:ln w="12700" cap="flat" cmpd="sng">
              <a:solidFill>
                <a:srgbClr val="1D41D5"/>
              </a:solidFill>
              <a:prstDash val="solid"/>
              <a:miter/>
              <a:headEnd type="none" w="med" len="med"/>
              <a:tailEnd type="none" w="med" len="med"/>
            </a:ln>
          </p:spPr>
          <p:txBody>
            <a:bodyPr anchor="ctr" anchorCtr="0"/>
            <a:p>
              <a:pPr algn="ctr"/>
              <a:r>
                <a:rPr lang="en-US" altLang="zh-CN" sz="1400" b="1" dirty="0">
                  <a:latin typeface="Calibri" panose="020F0502020204030204" charset="0"/>
                  <a:ea typeface="宋体" panose="02010600030101010101" pitchFamily="2" charset="-122"/>
                  <a:cs typeface="Calibri" panose="020F0502020204030204" charset="0"/>
                  <a:sym typeface="Calibri" panose="020F0502020204030204" charset="0"/>
                </a:rPr>
                <a:t>New words &amp; expressions</a:t>
              </a:r>
              <a:endParaRPr lang="en-US" altLang="zh-CN" sz="1400" b="1" dirty="0">
                <a:latin typeface="Calibri" panose="020F0502020204030204" charset="0"/>
                <a:ea typeface="Calibri" panose="020F0502020204030204" charset="0"/>
                <a:sym typeface="Calibri" panose="020F0502020204030204" charset="0"/>
              </a:endParaRPr>
            </a:p>
          </p:txBody>
        </p:sp>
        <p:sp>
          <p:nvSpPr>
            <p:cNvPr id="28677" name="流程图: 可选过程 2">
              <a:hlinkClick r:id="rId2" action="ppaction://hlinksldjump"/>
            </p:cNvPr>
            <p:cNvSpPr/>
            <p:nvPr/>
          </p:nvSpPr>
          <p:spPr>
            <a:xfrm>
              <a:off x="4320" y="0"/>
              <a:ext cx="2154" cy="737"/>
            </a:xfrm>
            <a:prstGeom prst="flowChartAlternateProcess">
              <a:avLst/>
            </a:prstGeom>
            <a:solidFill>
              <a:schemeClr val="bg1"/>
            </a:solidFill>
            <a:ln w="12700" cap="flat" cmpd="sng">
              <a:solidFill>
                <a:srgbClr val="1D41D5"/>
              </a:solidFill>
              <a:prstDash val="solid"/>
              <a:miter/>
              <a:headEnd type="none" w="med" len="med"/>
              <a:tailEnd type="none" w="med" len="med"/>
            </a:ln>
          </p:spPr>
          <p:txBody>
            <a:bodyPr anchor="ctr" anchorCtr="0"/>
            <a:p>
              <a:pPr algn="ctr"/>
              <a:r>
                <a:rPr lang="en-US" altLang="zh-CN" sz="1400" b="1" dirty="0">
                  <a:latin typeface="Calibri" panose="020F0502020204030204" charset="0"/>
                  <a:ea typeface="宋体" panose="02010600030101010101" pitchFamily="2" charset="-122"/>
                  <a:cs typeface="Calibri" panose="020F0502020204030204" charset="0"/>
                  <a:sym typeface="Calibri" panose="020F0502020204030204" charset="0"/>
                </a:rPr>
                <a:t>Reading &amp; speaking</a:t>
              </a:r>
              <a:endParaRPr lang="en-US" altLang="zh-CN" sz="1400" b="1" dirty="0">
                <a:latin typeface="Calibri" panose="020F0502020204030204" charset="0"/>
                <a:ea typeface="Calibri" panose="020F0502020204030204" charset="0"/>
                <a:sym typeface="Calibri" panose="020F0502020204030204" charset="0"/>
              </a:endParaRPr>
            </a:p>
          </p:txBody>
        </p:sp>
        <p:sp>
          <p:nvSpPr>
            <p:cNvPr id="28678" name="流程图: 可选过程 3">
              <a:hlinkClick r:id="rId3" action="ppaction://hlinksldjump"/>
            </p:cNvPr>
            <p:cNvSpPr/>
            <p:nvPr/>
          </p:nvSpPr>
          <p:spPr>
            <a:xfrm>
              <a:off x="2166" y="0"/>
              <a:ext cx="2154" cy="737"/>
            </a:xfrm>
            <a:prstGeom prst="flowChartAlternateProcess">
              <a:avLst/>
            </a:prstGeom>
            <a:solidFill>
              <a:schemeClr val="bg1"/>
            </a:solidFill>
            <a:ln w="12700" cap="flat" cmpd="sng">
              <a:solidFill>
                <a:srgbClr val="1D41D5"/>
              </a:solidFill>
              <a:prstDash val="solid"/>
              <a:miter/>
              <a:headEnd type="none" w="med" len="med"/>
              <a:tailEnd type="none" w="med" len="med"/>
            </a:ln>
          </p:spPr>
          <p:txBody>
            <a:bodyPr anchor="ctr" anchorCtr="0"/>
            <a:p>
              <a:pPr algn="ctr"/>
              <a:r>
                <a:rPr lang="en-US" altLang="zh-CN" sz="1400" b="1" dirty="0">
                  <a:latin typeface="Calibri" panose="020F0502020204030204" charset="0"/>
                  <a:ea typeface="宋体" panose="02010600030101010101" pitchFamily="2" charset="-122"/>
                  <a:cs typeface="Calibri" panose="020F0502020204030204" charset="0"/>
                  <a:sym typeface="Calibri" panose="020F0502020204030204" charset="0"/>
                </a:rPr>
                <a:t>Tasks before class</a:t>
              </a:r>
              <a:endParaRPr lang="en-US" altLang="zh-CN" sz="1400" b="1" dirty="0">
                <a:latin typeface="Calibri" panose="020F0502020204030204" charset="0"/>
                <a:ea typeface="Calibri" panose="020F0502020204030204" charset="0"/>
                <a:sym typeface="Calibri" panose="020F0502020204030204" charset="0"/>
              </a:endParaRPr>
            </a:p>
          </p:txBody>
        </p:sp>
        <p:sp>
          <p:nvSpPr>
            <p:cNvPr id="28679" name="流程图: 可选过程 4">
              <a:hlinkClick r:id="rId4" action="ppaction://hlinksldjump"/>
            </p:cNvPr>
            <p:cNvSpPr/>
            <p:nvPr/>
          </p:nvSpPr>
          <p:spPr>
            <a:xfrm>
              <a:off x="6474" y="0"/>
              <a:ext cx="2154" cy="737"/>
            </a:xfrm>
            <a:prstGeom prst="flowChartAlternateProcess">
              <a:avLst/>
            </a:prstGeom>
            <a:solidFill>
              <a:schemeClr val="bg1"/>
            </a:solidFill>
            <a:ln w="12700" cap="flat" cmpd="sng">
              <a:solidFill>
                <a:srgbClr val="FF0000"/>
              </a:solidFill>
              <a:prstDash val="solid"/>
              <a:miter/>
              <a:headEnd type="none" w="med" len="med"/>
              <a:tailEnd type="none" w="med" len="med"/>
            </a:ln>
          </p:spPr>
          <p:txBody>
            <a:bodyPr anchor="ctr" anchorCtr="0"/>
            <a:p>
              <a:pPr algn="ctr"/>
              <a:r>
                <a:rPr lang="en-US" altLang="zh-CN" sz="1400" b="1" dirty="0">
                  <a:latin typeface="Calibri" panose="020F0502020204030204" charset="0"/>
                  <a:ea typeface="宋体" panose="02010600030101010101" pitchFamily="2" charset="-122"/>
                  <a:cs typeface="Calibri" panose="020F0502020204030204" charset="0"/>
                  <a:sym typeface="Calibri" panose="020F0502020204030204" charset="0"/>
                </a:rPr>
                <a:t>Tasks in class</a:t>
              </a:r>
              <a:endParaRPr lang="en-US" altLang="zh-CN" sz="1400" b="1" dirty="0">
                <a:latin typeface="Calibri" panose="020F0502020204030204" charset="0"/>
                <a:ea typeface="Calibri" panose="020F0502020204030204" charset="0"/>
                <a:sym typeface="Calibri" panose="020F0502020204030204" charset="0"/>
              </a:endParaRPr>
            </a:p>
          </p:txBody>
        </p:sp>
      </p:grpSp>
      <p:sp>
        <p:nvSpPr>
          <p:cNvPr id="277" name="矩形 277"/>
          <p:cNvSpPr/>
          <p:nvPr/>
        </p:nvSpPr>
        <p:spPr>
          <a:xfrm>
            <a:off x="382270" y="2170430"/>
            <a:ext cx="3810635" cy="3932555"/>
          </a:xfrm>
          <a:prstGeom prst="rect">
            <a:avLst/>
          </a:prstGeom>
          <a:gradFill rotWithShape="1">
            <a:gsLst>
              <a:gs pos="0">
                <a:srgbClr val="F3E6D7">
                  <a:alpha val="100000"/>
                </a:srgbClr>
              </a:gs>
              <a:gs pos="64999">
                <a:srgbClr val="F6EDE1">
                  <a:alpha val="100000"/>
                </a:srgbClr>
              </a:gs>
              <a:gs pos="100000">
                <a:srgbClr val="F9F3EB">
                  <a:alpha val="100000"/>
                </a:srgbClr>
              </a:gs>
            </a:gsLst>
            <a:lin ang="0" scaled="1"/>
            <a:tileRect/>
          </a:gradFill>
          <a:ln w="12700" cap="flat" cmpd="sng">
            <a:solidFill>
              <a:srgbClr val="DAED05"/>
            </a:solidFill>
            <a:prstDash val="solid"/>
            <a:miter/>
            <a:headEnd type="none" w="med" len="med"/>
            <a:tailEnd type="none" w="med" len="med"/>
          </a:ln>
        </p:spPr>
        <p:txBody>
          <a:bodyPr upright="0"/>
          <a:lstStyle/>
          <a:p>
            <a:pPr marL="0" indent="0" algn="just" fontAlgn="auto">
              <a:lnSpc>
                <a:spcPct val="130000"/>
              </a:lnSpc>
            </a:pPr>
            <a:r>
              <a:rPr lang="en-US" altLang="zh-CN" sz="2400" kern="100">
                <a:latin typeface="Times New Roman" panose="02020603050405020304"/>
                <a:ea typeface="宋体" panose="02010600030101010101" pitchFamily="2" charset="-122"/>
                <a:cs typeface="Times New Roman" panose="02020603050405020304"/>
                <a:sym typeface="Times New Roman" panose="02020603050405020304"/>
              </a:rPr>
              <a:t>1. Would you like MT or AT?</a:t>
            </a:r>
            <a:endParaRPr lang="en-US" altLang="zh-CN" sz="2400" kern="100">
              <a:latin typeface="Times New Roman" panose="02020603050405020304"/>
              <a:ea typeface="宋体" panose="02010600030101010101" pitchFamily="2" charset="-122"/>
              <a:cs typeface="Times New Roman" panose="02020603050405020304"/>
              <a:sym typeface="Times New Roman" panose="02020603050405020304"/>
            </a:endParaRPr>
          </a:p>
          <a:p>
            <a:pPr marL="0" indent="0" algn="just" fontAlgn="auto">
              <a:lnSpc>
                <a:spcPct val="130000"/>
              </a:lnSpc>
            </a:pPr>
            <a:r>
              <a:rPr lang="en-US" altLang="zh-CN" sz="2400" kern="100">
                <a:latin typeface="Times New Roman" panose="02020603050405020304"/>
                <a:ea typeface="宋体" panose="02010600030101010101" pitchFamily="2" charset="-122"/>
                <a:cs typeface="Times New Roman" panose="02020603050405020304"/>
                <a:sym typeface="Times New Roman" panose="02020603050405020304"/>
              </a:rPr>
              <a:t>2. What can I do for you?</a:t>
            </a:r>
            <a:endParaRPr lang="en-US" altLang="zh-CN" sz="2400" kern="100">
              <a:latin typeface="Times New Roman" panose="02020603050405020304"/>
              <a:ea typeface="宋体" panose="02010600030101010101" pitchFamily="2" charset="-122"/>
              <a:cs typeface="Times New Roman" panose="02020603050405020304"/>
              <a:sym typeface="Times New Roman" panose="02020603050405020304"/>
            </a:endParaRPr>
          </a:p>
          <a:p>
            <a:pPr algn="just" fontAlgn="auto">
              <a:lnSpc>
                <a:spcPct val="130000"/>
              </a:lnSpc>
            </a:pPr>
            <a:r>
              <a:rPr lang="en-US" altLang="zh-CN" sz="2400" kern="100">
                <a:latin typeface="Times New Roman" panose="02020603050405020304"/>
                <a:ea typeface="宋体" panose="02010600030101010101" pitchFamily="2" charset="-122"/>
                <a:cs typeface="Times New Roman" panose="02020603050405020304"/>
                <a:sym typeface="Times New Roman" panose="02020603050405020304"/>
              </a:rPr>
              <a:t>3. Can we have a test drive after that?</a:t>
            </a:r>
            <a:endParaRPr lang="en-US" altLang="zh-CN" sz="2400" kern="100">
              <a:latin typeface="Times New Roman" panose="02020603050405020304"/>
              <a:ea typeface="宋体" panose="02010600030101010101" pitchFamily="2" charset="-122"/>
              <a:cs typeface="Times New Roman" panose="02020603050405020304"/>
              <a:sym typeface="Times New Roman" panose="02020603050405020304"/>
            </a:endParaRPr>
          </a:p>
          <a:p>
            <a:pPr algn="just" fontAlgn="auto">
              <a:lnSpc>
                <a:spcPct val="130000"/>
              </a:lnSpc>
            </a:pPr>
            <a:r>
              <a:rPr lang="en-US" altLang="zh-CN" sz="2400" kern="100">
                <a:latin typeface="Times New Roman" panose="02020603050405020304"/>
                <a:ea typeface="宋体" panose="02010600030101010101" pitchFamily="2" charset="-122"/>
                <a:cs typeface="Times New Roman" panose="02020603050405020304"/>
                <a:sym typeface="Times New Roman" panose="02020603050405020304"/>
              </a:rPr>
              <a:t>4. she’</a:t>
            </a:r>
            <a:r>
              <a:rPr lang="en-US" altLang="zh-CN" sz="2400" kern="100">
                <a:latin typeface="Times New Roman" panose="02020603050405020304"/>
                <a:ea typeface="宋体" panose="02010600030101010101" pitchFamily="2" charset="-122"/>
                <a:cs typeface="Times New Roman" panose="02020603050405020304"/>
                <a:sym typeface="Times New Roman" panose="02020603050405020304"/>
              </a:rPr>
              <a:t>s afraid that the MT car is difficult to control.</a:t>
            </a:r>
            <a:endParaRPr lang="en-US" altLang="zh-CN" sz="2400" kern="100">
              <a:latin typeface="Times New Roman" panose="02020603050405020304"/>
              <a:ea typeface="宋体" panose="02010600030101010101" pitchFamily="2" charset="-122"/>
              <a:cs typeface="Times New Roman" panose="02020603050405020304"/>
              <a:sym typeface="Times New Roman" panose="02020603050405020304"/>
            </a:endParaRPr>
          </a:p>
          <a:p>
            <a:pPr algn="just" fontAlgn="auto">
              <a:lnSpc>
                <a:spcPct val="130000"/>
              </a:lnSpc>
            </a:pPr>
            <a:r>
              <a:rPr lang="en-US" altLang="zh-CN" sz="2400" kern="100">
                <a:latin typeface="Times New Roman" panose="02020603050405020304"/>
                <a:ea typeface="宋体" panose="02010600030101010101" pitchFamily="2" charset="-122"/>
                <a:cs typeface="Times New Roman" panose="02020603050405020304"/>
                <a:sym typeface="Times New Roman" panose="02020603050405020304"/>
              </a:rPr>
              <a:t>5. Could you show me where it is?</a:t>
            </a:r>
            <a:endParaRPr lang="en-US" altLang="zh-CN" sz="2400" kern="100">
              <a:latin typeface="Times New Roman" panose="02020603050405020304"/>
              <a:ea typeface="宋体" panose="02010600030101010101" pitchFamily="2" charset="-122"/>
              <a:cs typeface="Times New Roman" panose="02020603050405020304"/>
              <a:sym typeface="Times New Roman" panose="02020603050405020304"/>
            </a:endParaRPr>
          </a:p>
          <a:p>
            <a:pPr algn="just" fontAlgn="auto">
              <a:lnSpc>
                <a:spcPct val="130000"/>
              </a:lnSpc>
            </a:pPr>
            <a:r>
              <a:rPr lang="en-US" altLang="zh-CN" sz="2400" kern="100">
                <a:latin typeface="Times New Roman" panose="02020603050405020304"/>
                <a:ea typeface="宋体" panose="02010600030101010101" pitchFamily="2" charset="-122"/>
                <a:cs typeface="Times New Roman" panose="02020603050405020304"/>
                <a:sym typeface="Times New Roman" panose="02020603050405020304"/>
              </a:rPr>
              <a:t> </a:t>
            </a:r>
            <a:endParaRPr lang="en-US" altLang="zh-CN" sz="2400" kern="100">
              <a:latin typeface="Times New Roman" panose="02020603050405020304"/>
              <a:ea typeface="宋体" panose="02010600030101010101" pitchFamily="2" charset="-122"/>
              <a:cs typeface="Times New Roman" panose="02020603050405020304"/>
              <a:sym typeface="Times New Roman" panose="02020603050405020304"/>
            </a:endParaRPr>
          </a:p>
        </p:txBody>
      </p:sp>
      <p:sp>
        <p:nvSpPr>
          <p:cNvPr id="276" name="矩形 276"/>
          <p:cNvSpPr/>
          <p:nvPr>
            <p:custDataLst>
              <p:tags r:id="rId5"/>
            </p:custDataLst>
          </p:nvPr>
        </p:nvSpPr>
        <p:spPr>
          <a:xfrm>
            <a:off x="4418965" y="1892935"/>
            <a:ext cx="7233285" cy="4424680"/>
          </a:xfrm>
          <a:prstGeom prst="rect">
            <a:avLst/>
          </a:prstGeom>
          <a:solidFill>
            <a:srgbClr val="FFFFFF"/>
          </a:solidFill>
          <a:ln w="12700" cap="rnd" cmpd="sng">
            <a:solidFill>
              <a:srgbClr val="42719B"/>
            </a:solidFill>
            <a:prstDash val="solid"/>
            <a:miter/>
            <a:headEnd type="none" w="med" len="med"/>
            <a:tailEnd type="none" w="med" len="med"/>
          </a:ln>
        </p:spPr>
        <p:txBody>
          <a:bodyPr upright="0"/>
          <a:p>
            <a:pPr marL="266700" algn="just" fontAlgn="auto">
              <a:lnSpc>
                <a:spcPct val="130000"/>
              </a:lnSpc>
            </a:pPr>
            <a:r>
              <a:rPr lang="en-US" altLang="zh-CN" sz="2400" kern="100">
                <a:latin typeface="Times New Roman" panose="02020603050405020304"/>
                <a:ea typeface="宋体" panose="02010600030101010101" pitchFamily="2" charset="-122"/>
                <a:cs typeface="Times New Roman" panose="02020603050405020304"/>
                <a:sym typeface="Times New Roman" panose="02020603050405020304"/>
              </a:rPr>
              <a:t>A: Welcome to Summer 4S Store. ______________</a:t>
            </a:r>
            <a:endParaRPr lang="en-US" altLang="zh-CN" sz="2400" kern="100">
              <a:latin typeface="Times New Roman" panose="02020603050405020304"/>
              <a:ea typeface="宋体" panose="02010600030101010101" pitchFamily="2" charset="-122"/>
              <a:cs typeface="Times New Roman" panose="02020603050405020304"/>
              <a:sym typeface="Times New Roman" panose="02020603050405020304"/>
            </a:endParaRPr>
          </a:p>
          <a:p>
            <a:pPr marL="266700" algn="just" fontAlgn="auto">
              <a:lnSpc>
                <a:spcPct val="130000"/>
              </a:lnSpc>
            </a:pPr>
            <a:r>
              <a:rPr lang="en-US" altLang="zh-CN" sz="2400" kern="100">
                <a:latin typeface="Times New Roman" panose="02020603050405020304"/>
                <a:ea typeface="宋体" panose="02010600030101010101" pitchFamily="2" charset="-122"/>
                <a:cs typeface="Times New Roman" panose="02020603050405020304"/>
                <a:sym typeface="Times New Roman" panose="02020603050405020304"/>
              </a:rPr>
              <a:t>B: I’</a:t>
            </a:r>
            <a:r>
              <a:rPr lang="en-US" altLang="zh-CN" sz="2400" kern="100">
                <a:latin typeface="Times New Roman" panose="02020603050405020304"/>
                <a:ea typeface="宋体" panose="02010600030101010101" pitchFamily="2" charset="-122"/>
                <a:cs typeface="Times New Roman" panose="02020603050405020304"/>
                <a:sym typeface="Times New Roman" panose="02020603050405020304"/>
              </a:rPr>
              <a:t>d like to look at a hatchback. _____________</a:t>
            </a:r>
            <a:endParaRPr lang="en-US" altLang="zh-CN" sz="2400" kern="100">
              <a:latin typeface="Times New Roman" panose="02020603050405020304"/>
              <a:ea typeface="宋体" panose="02010600030101010101" pitchFamily="2" charset="-122"/>
              <a:cs typeface="Times New Roman" panose="02020603050405020304"/>
              <a:sym typeface="Times New Roman" panose="02020603050405020304"/>
            </a:endParaRPr>
          </a:p>
          <a:p>
            <a:pPr algn="just" fontAlgn="auto">
              <a:lnSpc>
                <a:spcPct val="130000"/>
              </a:lnSpc>
            </a:pPr>
            <a:r>
              <a:rPr lang="en-US" altLang="zh-CN" sz="2400" kern="100">
                <a:latin typeface="Times New Roman" panose="02020603050405020304"/>
                <a:ea typeface="宋体" panose="02010600030101010101" pitchFamily="2" charset="-122"/>
                <a:cs typeface="Times New Roman" panose="02020603050405020304"/>
                <a:sym typeface="Times New Roman" panose="02020603050405020304"/>
              </a:rPr>
              <a:t>    A: Certainly. This way, please. __________</a:t>
            </a:r>
            <a:endParaRPr lang="en-US" altLang="zh-CN" sz="2400" kern="100">
              <a:latin typeface="Times New Roman" panose="02020603050405020304"/>
              <a:ea typeface="宋体" panose="02010600030101010101" pitchFamily="2" charset="-122"/>
              <a:cs typeface="Times New Roman" panose="02020603050405020304"/>
              <a:sym typeface="Times New Roman" panose="02020603050405020304"/>
            </a:endParaRPr>
          </a:p>
          <a:p>
            <a:pPr algn="just" fontAlgn="auto">
              <a:lnSpc>
                <a:spcPct val="130000"/>
              </a:lnSpc>
            </a:pPr>
            <a:r>
              <a:rPr lang="en-US" altLang="zh-CN" sz="2400" kern="100">
                <a:latin typeface="Times New Roman" panose="02020603050405020304"/>
                <a:ea typeface="宋体" panose="02010600030101010101" pitchFamily="2" charset="-122"/>
                <a:cs typeface="Times New Roman" panose="02020603050405020304"/>
                <a:sym typeface="Times New Roman" panose="02020603050405020304"/>
              </a:rPr>
              <a:t>    B: In fact, I prefer to buy a MT car. But my wife has </a:t>
            </a:r>
            <a:endParaRPr lang="en-US" altLang="zh-CN" sz="2400" kern="100">
              <a:latin typeface="Times New Roman" panose="02020603050405020304"/>
              <a:ea typeface="宋体" panose="02010600030101010101" pitchFamily="2" charset="-122"/>
              <a:cs typeface="Times New Roman" panose="02020603050405020304"/>
              <a:sym typeface="Times New Roman" panose="02020603050405020304"/>
            </a:endParaRPr>
          </a:p>
          <a:p>
            <a:pPr algn="just" fontAlgn="auto">
              <a:lnSpc>
                <a:spcPct val="130000"/>
              </a:lnSpc>
            </a:pPr>
            <a:r>
              <a:rPr lang="en-US" altLang="zh-CN" sz="2400" kern="100">
                <a:latin typeface="Times New Roman" panose="02020603050405020304"/>
                <a:ea typeface="宋体" panose="02010600030101010101" pitchFamily="2" charset="-122"/>
                <a:cs typeface="Times New Roman" panose="02020603050405020304"/>
                <a:sym typeface="Times New Roman" panose="02020603050405020304"/>
              </a:rPr>
              <a:t>         just got her driving license, and ________ </a:t>
            </a:r>
            <a:endParaRPr lang="en-US" altLang="zh-CN" sz="2400" kern="100">
              <a:latin typeface="Times New Roman" panose="02020603050405020304"/>
              <a:ea typeface="宋体" panose="02010600030101010101" pitchFamily="2" charset="-122"/>
              <a:cs typeface="Times New Roman" panose="02020603050405020304"/>
              <a:sym typeface="Times New Roman" panose="02020603050405020304"/>
            </a:endParaRPr>
          </a:p>
          <a:p>
            <a:pPr marL="266700" algn="just" fontAlgn="auto">
              <a:lnSpc>
                <a:spcPct val="130000"/>
              </a:lnSpc>
            </a:pPr>
            <a:r>
              <a:rPr lang="en-US" altLang="zh-CN" sz="2400" kern="100">
                <a:latin typeface="Times New Roman" panose="02020603050405020304"/>
                <a:ea typeface="宋体" panose="02010600030101010101" pitchFamily="2" charset="-122"/>
                <a:cs typeface="Times New Roman" panose="02020603050405020304"/>
                <a:sym typeface="Times New Roman" panose="02020603050405020304"/>
              </a:rPr>
              <a:t>A: I see. Let me introduce both of them to you so that </a:t>
            </a:r>
            <a:endParaRPr lang="en-US" altLang="zh-CN" sz="2400" kern="100">
              <a:latin typeface="Times New Roman" panose="02020603050405020304"/>
              <a:ea typeface="宋体" panose="02010600030101010101" pitchFamily="2" charset="-122"/>
              <a:cs typeface="Times New Roman" panose="02020603050405020304"/>
              <a:sym typeface="Times New Roman" panose="02020603050405020304"/>
            </a:endParaRPr>
          </a:p>
          <a:p>
            <a:pPr marL="266700" algn="just" fontAlgn="auto">
              <a:lnSpc>
                <a:spcPct val="130000"/>
              </a:lnSpc>
            </a:pPr>
            <a:r>
              <a:rPr lang="en-US" altLang="zh-CN" sz="2400" kern="100">
                <a:latin typeface="Times New Roman" panose="02020603050405020304"/>
                <a:ea typeface="宋体" panose="02010600030101010101" pitchFamily="2" charset="-122"/>
                <a:cs typeface="Times New Roman" panose="02020603050405020304"/>
                <a:sym typeface="Times New Roman" panose="02020603050405020304"/>
              </a:rPr>
              <a:t>     you can make your choice.</a:t>
            </a:r>
            <a:endParaRPr lang="en-US" altLang="zh-CN" sz="2400" kern="100">
              <a:latin typeface="Times New Roman" panose="02020603050405020304"/>
              <a:ea typeface="宋体" panose="02010600030101010101" pitchFamily="2" charset="-122"/>
              <a:cs typeface="Times New Roman" panose="02020603050405020304"/>
              <a:sym typeface="Times New Roman" panose="02020603050405020304"/>
            </a:endParaRPr>
          </a:p>
          <a:p>
            <a:pPr marL="266700" algn="just" fontAlgn="auto">
              <a:lnSpc>
                <a:spcPct val="130000"/>
              </a:lnSpc>
            </a:pPr>
            <a:r>
              <a:rPr lang="en-US" altLang="zh-CN" sz="2400" kern="100">
                <a:latin typeface="Times New Roman" panose="02020603050405020304"/>
                <a:ea typeface="宋体" panose="02010600030101010101" pitchFamily="2" charset="-122"/>
                <a:cs typeface="Times New Roman" panose="02020603050405020304"/>
                <a:sym typeface="Times New Roman" panose="02020603050405020304"/>
              </a:rPr>
              <a:t>B: Oh, it’</a:t>
            </a:r>
            <a:r>
              <a:rPr lang="en-US" altLang="zh-CN" sz="2400" kern="100">
                <a:latin typeface="Times New Roman" panose="02020603050405020304"/>
                <a:ea typeface="宋体" panose="02010600030101010101" pitchFamily="2" charset="-122"/>
                <a:cs typeface="Times New Roman" panose="02020603050405020304"/>
                <a:sym typeface="Times New Roman" panose="02020603050405020304"/>
              </a:rPr>
              <a:t>s great. ________</a:t>
            </a:r>
            <a:endParaRPr lang="en-US" altLang="zh-CN" sz="2400" kern="100">
              <a:latin typeface="Times New Roman" panose="02020603050405020304"/>
              <a:ea typeface="宋体" panose="02010600030101010101" pitchFamily="2" charset="-122"/>
              <a:cs typeface="Times New Roman" panose="02020603050405020304"/>
              <a:sym typeface="Times New Roman" panose="02020603050405020304"/>
            </a:endParaRPr>
          </a:p>
          <a:p>
            <a:pPr marL="266700" algn="just" fontAlgn="auto">
              <a:lnSpc>
                <a:spcPct val="130000"/>
              </a:lnSpc>
            </a:pPr>
            <a:r>
              <a:rPr lang="en-US" altLang="zh-CN" sz="2400" kern="100">
                <a:latin typeface="Times New Roman" panose="02020603050405020304"/>
                <a:ea typeface="宋体" panose="02010600030101010101" pitchFamily="2" charset="-122"/>
                <a:cs typeface="Times New Roman" panose="02020603050405020304"/>
                <a:sym typeface="Times New Roman" panose="02020603050405020304"/>
              </a:rPr>
              <a:t>A: Yes, of course. </a:t>
            </a:r>
            <a:endParaRPr lang="en-US" altLang="zh-CN" sz="2400" kern="100">
              <a:latin typeface="Times New Roman" panose="02020603050405020304"/>
              <a:ea typeface="宋体" panose="02010600030101010101" pitchFamily="2" charset="-122"/>
              <a:cs typeface="Times New Roman" panose="02020603050405020304"/>
              <a:sym typeface="Times New Roman" panose="02020603050405020304"/>
            </a:endParaRPr>
          </a:p>
        </p:txBody>
      </p:sp>
      <p:sp>
        <p:nvSpPr>
          <p:cNvPr id="30731" name="文本框 20"/>
          <p:cNvSpPr/>
          <p:nvPr>
            <p:custDataLst>
              <p:tags r:id="rId6"/>
            </p:custDataLst>
          </p:nvPr>
        </p:nvSpPr>
        <p:spPr>
          <a:xfrm>
            <a:off x="9798050" y="2013585"/>
            <a:ext cx="473075" cy="460375"/>
          </a:xfrm>
          <a:prstGeom prst="rect">
            <a:avLst/>
          </a:prstGeom>
          <a:noFill/>
          <a:ln w="9525">
            <a:noFill/>
          </a:ln>
        </p:spPr>
        <p:txBody>
          <a:bodyPr wrap="square">
            <a:spAutoFit/>
          </a:bodyPr>
          <a:p>
            <a:pPr algn="ctr"/>
            <a:r>
              <a:rPr lang="en-US" altLang="zh-CN" sz="2400" dirty="0">
                <a:solidFill>
                  <a:srgbClr val="FF0000"/>
                </a:solidFill>
                <a:latin typeface="Times New Roman" panose="02020603050405020304" pitchFamily="2" charset="0"/>
                <a:ea typeface="宋体" panose="02010600030101010101" pitchFamily="2" charset="-122"/>
                <a:sym typeface="Times New Roman" panose="02020603050405020304" pitchFamily="2" charset="0"/>
              </a:rPr>
              <a:t>2</a:t>
            </a:r>
            <a:endParaRPr lang="en-US" altLang="zh-CN" sz="2400" dirty="0">
              <a:solidFill>
                <a:srgbClr val="FF0000"/>
              </a:solidFill>
              <a:latin typeface="Times New Roman" panose="02020603050405020304" pitchFamily="2" charset="0"/>
              <a:ea typeface="宋体" panose="02010600030101010101" pitchFamily="2" charset="-122"/>
              <a:sym typeface="Times New Roman" panose="02020603050405020304" pitchFamily="2" charset="0"/>
            </a:endParaRPr>
          </a:p>
        </p:txBody>
      </p:sp>
      <p:sp>
        <p:nvSpPr>
          <p:cNvPr id="2" name="文本框 20"/>
          <p:cNvSpPr/>
          <p:nvPr>
            <p:custDataLst>
              <p:tags r:id="rId7"/>
            </p:custDataLst>
          </p:nvPr>
        </p:nvSpPr>
        <p:spPr>
          <a:xfrm>
            <a:off x="9532620" y="2473960"/>
            <a:ext cx="473075" cy="460375"/>
          </a:xfrm>
          <a:prstGeom prst="rect">
            <a:avLst/>
          </a:prstGeom>
          <a:noFill/>
          <a:ln w="9525">
            <a:noFill/>
          </a:ln>
        </p:spPr>
        <p:txBody>
          <a:bodyPr wrap="square">
            <a:spAutoFit/>
          </a:bodyPr>
          <a:p>
            <a:pPr algn="ctr"/>
            <a:r>
              <a:rPr lang="en-US" altLang="zh-CN" sz="2400" dirty="0">
                <a:solidFill>
                  <a:srgbClr val="FF0000"/>
                </a:solidFill>
                <a:latin typeface="Times New Roman" panose="02020603050405020304" pitchFamily="2" charset="0"/>
                <a:ea typeface="宋体" panose="02010600030101010101" pitchFamily="2" charset="-122"/>
                <a:sym typeface="Times New Roman" panose="02020603050405020304" pitchFamily="2" charset="0"/>
              </a:rPr>
              <a:t>5</a:t>
            </a:r>
            <a:endParaRPr lang="en-US" altLang="zh-CN" sz="2400" dirty="0">
              <a:solidFill>
                <a:srgbClr val="FF0000"/>
              </a:solidFill>
              <a:latin typeface="Times New Roman" panose="02020603050405020304" pitchFamily="2" charset="0"/>
              <a:ea typeface="宋体" panose="02010600030101010101" pitchFamily="2" charset="-122"/>
              <a:sym typeface="Times New Roman" panose="02020603050405020304" pitchFamily="2" charset="0"/>
            </a:endParaRPr>
          </a:p>
        </p:txBody>
      </p:sp>
      <p:sp>
        <p:nvSpPr>
          <p:cNvPr id="3" name="文本框 20"/>
          <p:cNvSpPr/>
          <p:nvPr>
            <p:custDataLst>
              <p:tags r:id="rId8"/>
            </p:custDataLst>
          </p:nvPr>
        </p:nvSpPr>
        <p:spPr>
          <a:xfrm>
            <a:off x="9083040" y="2971800"/>
            <a:ext cx="473075" cy="460375"/>
          </a:xfrm>
          <a:prstGeom prst="rect">
            <a:avLst/>
          </a:prstGeom>
          <a:noFill/>
          <a:ln w="9525">
            <a:noFill/>
          </a:ln>
        </p:spPr>
        <p:txBody>
          <a:bodyPr wrap="square">
            <a:spAutoFit/>
          </a:bodyPr>
          <a:p>
            <a:pPr algn="ctr"/>
            <a:r>
              <a:rPr lang="en-US" altLang="zh-CN" sz="2400" dirty="0">
                <a:solidFill>
                  <a:srgbClr val="FF0000"/>
                </a:solidFill>
                <a:latin typeface="Times New Roman" panose="02020603050405020304" pitchFamily="2" charset="0"/>
                <a:ea typeface="宋体" panose="02010600030101010101" pitchFamily="2" charset="-122"/>
                <a:sym typeface="Times New Roman" panose="02020603050405020304" pitchFamily="2" charset="0"/>
              </a:rPr>
              <a:t>1</a:t>
            </a:r>
            <a:endParaRPr lang="en-US" altLang="zh-CN" sz="2400" dirty="0">
              <a:solidFill>
                <a:srgbClr val="FF0000"/>
              </a:solidFill>
              <a:latin typeface="Times New Roman" panose="02020603050405020304" pitchFamily="2" charset="0"/>
              <a:ea typeface="宋体" panose="02010600030101010101" pitchFamily="2" charset="-122"/>
              <a:sym typeface="Times New Roman" panose="02020603050405020304" pitchFamily="2" charset="0"/>
            </a:endParaRPr>
          </a:p>
        </p:txBody>
      </p:sp>
      <p:sp>
        <p:nvSpPr>
          <p:cNvPr id="4" name="文本框 20"/>
          <p:cNvSpPr/>
          <p:nvPr>
            <p:custDataLst>
              <p:tags r:id="rId9"/>
            </p:custDataLst>
          </p:nvPr>
        </p:nvSpPr>
        <p:spPr>
          <a:xfrm>
            <a:off x="9482455" y="3910965"/>
            <a:ext cx="473075" cy="460375"/>
          </a:xfrm>
          <a:prstGeom prst="rect">
            <a:avLst/>
          </a:prstGeom>
          <a:noFill/>
          <a:ln w="9525">
            <a:noFill/>
          </a:ln>
        </p:spPr>
        <p:txBody>
          <a:bodyPr wrap="square">
            <a:spAutoFit/>
          </a:bodyPr>
          <a:p>
            <a:pPr algn="ctr"/>
            <a:r>
              <a:rPr lang="en-US" altLang="zh-CN" sz="2400" dirty="0">
                <a:solidFill>
                  <a:srgbClr val="FF0000"/>
                </a:solidFill>
                <a:latin typeface="Times New Roman" panose="02020603050405020304" pitchFamily="2" charset="0"/>
                <a:ea typeface="宋体" panose="02010600030101010101" pitchFamily="2" charset="-122"/>
                <a:sym typeface="Times New Roman" panose="02020603050405020304" pitchFamily="2" charset="0"/>
              </a:rPr>
              <a:t>4</a:t>
            </a:r>
            <a:endParaRPr lang="en-US" altLang="zh-CN" sz="2400" dirty="0">
              <a:solidFill>
                <a:srgbClr val="FF0000"/>
              </a:solidFill>
              <a:latin typeface="Times New Roman" panose="02020603050405020304" pitchFamily="2" charset="0"/>
              <a:ea typeface="宋体" panose="02010600030101010101" pitchFamily="2" charset="-122"/>
              <a:sym typeface="Times New Roman" panose="02020603050405020304" pitchFamily="2" charset="0"/>
            </a:endParaRPr>
          </a:p>
        </p:txBody>
      </p:sp>
      <p:sp>
        <p:nvSpPr>
          <p:cNvPr id="5" name="文本框 20"/>
          <p:cNvSpPr/>
          <p:nvPr>
            <p:custDataLst>
              <p:tags r:id="rId10"/>
            </p:custDataLst>
          </p:nvPr>
        </p:nvSpPr>
        <p:spPr>
          <a:xfrm>
            <a:off x="7355840" y="5335905"/>
            <a:ext cx="473075" cy="460375"/>
          </a:xfrm>
          <a:prstGeom prst="rect">
            <a:avLst/>
          </a:prstGeom>
          <a:noFill/>
          <a:ln w="9525">
            <a:noFill/>
          </a:ln>
        </p:spPr>
        <p:txBody>
          <a:bodyPr wrap="square">
            <a:spAutoFit/>
          </a:bodyPr>
          <a:p>
            <a:pPr algn="ctr"/>
            <a:r>
              <a:rPr lang="en-US" altLang="zh-CN" sz="2400" dirty="0">
                <a:solidFill>
                  <a:srgbClr val="FF0000"/>
                </a:solidFill>
                <a:latin typeface="Times New Roman" panose="02020603050405020304" pitchFamily="2" charset="0"/>
                <a:ea typeface="宋体" panose="02010600030101010101" pitchFamily="2" charset="-122"/>
                <a:sym typeface="Times New Roman" panose="02020603050405020304" pitchFamily="2" charset="0"/>
              </a:rPr>
              <a:t>3</a:t>
            </a:r>
            <a:endParaRPr lang="en-US" altLang="zh-CN" sz="2400" dirty="0">
              <a:solidFill>
                <a:srgbClr val="FF0000"/>
              </a:solidFill>
              <a:latin typeface="Times New Roman" panose="02020603050405020304" pitchFamily="2" charset="0"/>
              <a:ea typeface="宋体" panose="02010600030101010101" pitchFamily="2" charset="-122"/>
              <a:sym typeface="Times New Roman" panose="02020603050405020304" pitchFamily="2" charset="0"/>
            </a:endParaRPr>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073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31" grpId="0" bldLvl="0"/>
      <p:bldP spid="2" grpId="0" bldLvl="0"/>
      <p:bldP spid="3" grpId="0" bldLvl="0"/>
      <p:bldP spid="4" grpId="0" bldLvl="0"/>
      <p:bldP spid="5" grpId="0" bldLvl="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76" name="矩形 276"/>
          <p:cNvSpPr/>
          <p:nvPr/>
        </p:nvSpPr>
        <p:spPr>
          <a:xfrm>
            <a:off x="1017270" y="1285875"/>
            <a:ext cx="10331450" cy="4022725"/>
          </a:xfrm>
          <a:prstGeom prst="rect">
            <a:avLst/>
          </a:prstGeom>
          <a:solidFill>
            <a:srgbClr val="FFFFFF"/>
          </a:solidFill>
          <a:ln w="12700" cap="rnd" cmpd="sng">
            <a:solidFill>
              <a:srgbClr val="42719B"/>
            </a:solidFill>
            <a:prstDash val="solid"/>
            <a:miter/>
            <a:headEnd type="none" w="med" len="med"/>
            <a:tailEnd type="none" w="med" len="med"/>
          </a:ln>
        </p:spPr>
        <p:txBody>
          <a:bodyPr upright="0"/>
          <a:lstStyle/>
          <a:p>
            <a:pPr marL="266700" algn="just" fontAlgn="auto">
              <a:lnSpc>
                <a:spcPct val="130000"/>
              </a:lnSpc>
            </a:pPr>
            <a:r>
              <a:rPr lang="en-US" altLang="zh-CN" sz="2400" kern="100">
                <a:latin typeface="Times New Roman" panose="02020603050405020304"/>
                <a:ea typeface="宋体" panose="02010600030101010101" pitchFamily="2" charset="-122"/>
                <a:cs typeface="Times New Roman" panose="02020603050405020304"/>
                <a:sym typeface="Times New Roman" panose="02020603050405020304"/>
              </a:rPr>
              <a:t>A: Welcome to Summer 4S Store. ________________________</a:t>
            </a:r>
            <a:endParaRPr lang="en-US" altLang="zh-CN" sz="2400" kern="100">
              <a:latin typeface="Times New Roman" panose="02020603050405020304"/>
              <a:ea typeface="宋体" panose="02010600030101010101" pitchFamily="2" charset="-122"/>
              <a:cs typeface="Times New Roman" panose="02020603050405020304"/>
              <a:sym typeface="Times New Roman" panose="02020603050405020304"/>
            </a:endParaRPr>
          </a:p>
          <a:p>
            <a:pPr marL="266700" algn="just" fontAlgn="auto">
              <a:lnSpc>
                <a:spcPct val="130000"/>
              </a:lnSpc>
            </a:pPr>
            <a:r>
              <a:rPr lang="en-US" altLang="zh-CN" sz="2400" kern="100">
                <a:latin typeface="Times New Roman" panose="02020603050405020304"/>
                <a:ea typeface="宋体" panose="02010600030101010101" pitchFamily="2" charset="-122"/>
                <a:cs typeface="Times New Roman" panose="02020603050405020304"/>
                <a:sym typeface="Times New Roman" panose="02020603050405020304"/>
              </a:rPr>
              <a:t>B: I’</a:t>
            </a:r>
            <a:r>
              <a:rPr lang="en-US" altLang="zh-CN" sz="2400" kern="100">
                <a:latin typeface="Times New Roman" panose="02020603050405020304"/>
                <a:ea typeface="宋体" panose="02010600030101010101" pitchFamily="2" charset="-122"/>
                <a:cs typeface="Times New Roman" panose="02020603050405020304"/>
                <a:sym typeface="Times New Roman" panose="02020603050405020304"/>
              </a:rPr>
              <a:t>d like to look at a hatchback. _____________________________</a:t>
            </a:r>
            <a:endParaRPr lang="en-US" altLang="zh-CN" sz="2400" kern="100">
              <a:latin typeface="Times New Roman" panose="02020603050405020304"/>
              <a:ea typeface="宋体" panose="02010600030101010101" pitchFamily="2" charset="-122"/>
              <a:cs typeface="Times New Roman" panose="02020603050405020304"/>
              <a:sym typeface="Times New Roman" panose="02020603050405020304"/>
            </a:endParaRPr>
          </a:p>
          <a:p>
            <a:pPr algn="just" fontAlgn="auto">
              <a:lnSpc>
                <a:spcPct val="130000"/>
              </a:lnSpc>
            </a:pPr>
            <a:r>
              <a:rPr lang="en-US" altLang="zh-CN" sz="2400" kern="100">
                <a:latin typeface="Times New Roman" panose="02020603050405020304"/>
                <a:ea typeface="宋体" panose="02010600030101010101" pitchFamily="2" charset="-122"/>
                <a:cs typeface="Times New Roman" panose="02020603050405020304"/>
                <a:sym typeface="Times New Roman" panose="02020603050405020304"/>
              </a:rPr>
              <a:t>    A: Certainly. This way, please. ___________________________</a:t>
            </a:r>
            <a:endParaRPr lang="en-US" altLang="zh-CN" sz="2400" kern="100">
              <a:latin typeface="Times New Roman" panose="02020603050405020304"/>
              <a:ea typeface="宋体" panose="02010600030101010101" pitchFamily="2" charset="-122"/>
              <a:cs typeface="Times New Roman" panose="02020603050405020304"/>
              <a:sym typeface="Times New Roman" panose="02020603050405020304"/>
            </a:endParaRPr>
          </a:p>
          <a:p>
            <a:pPr algn="just" fontAlgn="auto">
              <a:lnSpc>
                <a:spcPct val="130000"/>
              </a:lnSpc>
            </a:pPr>
            <a:r>
              <a:rPr lang="en-US" altLang="zh-CN" sz="2400" kern="100">
                <a:latin typeface="Times New Roman" panose="02020603050405020304"/>
                <a:ea typeface="宋体" panose="02010600030101010101" pitchFamily="2" charset="-122"/>
                <a:cs typeface="Times New Roman" panose="02020603050405020304"/>
                <a:sym typeface="Times New Roman" panose="02020603050405020304"/>
              </a:rPr>
              <a:t>    B: In fact, I prefer to buy a MT car. But my wife has just got her driving license, </a:t>
            </a:r>
            <a:endParaRPr lang="en-US" altLang="zh-CN" sz="2400" kern="100">
              <a:latin typeface="Times New Roman" panose="02020603050405020304"/>
              <a:ea typeface="宋体" panose="02010600030101010101" pitchFamily="2" charset="-122"/>
              <a:cs typeface="Times New Roman" panose="02020603050405020304"/>
              <a:sym typeface="Times New Roman" panose="02020603050405020304"/>
            </a:endParaRPr>
          </a:p>
          <a:p>
            <a:pPr algn="just" fontAlgn="auto">
              <a:lnSpc>
                <a:spcPct val="130000"/>
              </a:lnSpc>
            </a:pPr>
            <a:r>
              <a:rPr lang="en-US" altLang="zh-CN" sz="2400" kern="100">
                <a:latin typeface="Times New Roman" panose="02020603050405020304"/>
                <a:ea typeface="宋体" panose="02010600030101010101" pitchFamily="2" charset="-122"/>
                <a:cs typeface="Times New Roman" panose="02020603050405020304"/>
                <a:sym typeface="Times New Roman" panose="02020603050405020304"/>
              </a:rPr>
              <a:t>         and _____________________________________________ </a:t>
            </a:r>
            <a:endParaRPr lang="en-US" altLang="zh-CN" sz="2400" kern="100">
              <a:latin typeface="Times New Roman" panose="02020603050405020304"/>
              <a:ea typeface="宋体" panose="02010600030101010101" pitchFamily="2" charset="-122"/>
              <a:cs typeface="Times New Roman" panose="02020603050405020304"/>
              <a:sym typeface="Times New Roman" panose="02020603050405020304"/>
            </a:endParaRPr>
          </a:p>
          <a:p>
            <a:pPr marL="266700" algn="just" fontAlgn="auto">
              <a:lnSpc>
                <a:spcPct val="130000"/>
              </a:lnSpc>
            </a:pPr>
            <a:r>
              <a:rPr lang="en-US" altLang="zh-CN" sz="2400" kern="100">
                <a:latin typeface="Times New Roman" panose="02020603050405020304"/>
                <a:ea typeface="宋体" panose="02010600030101010101" pitchFamily="2" charset="-122"/>
                <a:cs typeface="Times New Roman" panose="02020603050405020304"/>
                <a:sym typeface="Times New Roman" panose="02020603050405020304"/>
              </a:rPr>
              <a:t>A: I see. Let me introduce both of them to you so that you can make your choice.</a:t>
            </a:r>
            <a:endParaRPr lang="en-US" altLang="zh-CN" sz="2400" kern="100">
              <a:latin typeface="Times New Roman" panose="02020603050405020304"/>
              <a:ea typeface="宋体" panose="02010600030101010101" pitchFamily="2" charset="-122"/>
              <a:cs typeface="Times New Roman" panose="02020603050405020304"/>
              <a:sym typeface="Times New Roman" panose="02020603050405020304"/>
            </a:endParaRPr>
          </a:p>
          <a:p>
            <a:pPr marL="266700" algn="just" fontAlgn="auto">
              <a:lnSpc>
                <a:spcPct val="130000"/>
              </a:lnSpc>
            </a:pPr>
            <a:r>
              <a:rPr lang="en-US" altLang="zh-CN" sz="2400" kern="100">
                <a:latin typeface="Times New Roman" panose="02020603050405020304"/>
                <a:ea typeface="宋体" panose="02010600030101010101" pitchFamily="2" charset="-122"/>
                <a:cs typeface="Times New Roman" panose="02020603050405020304"/>
                <a:sym typeface="Times New Roman" panose="02020603050405020304"/>
              </a:rPr>
              <a:t>B: Oh, it’</a:t>
            </a:r>
            <a:r>
              <a:rPr lang="en-US" altLang="zh-CN" sz="2400" kern="100">
                <a:latin typeface="Times New Roman" panose="02020603050405020304"/>
                <a:ea typeface="宋体" panose="02010600030101010101" pitchFamily="2" charset="-122"/>
                <a:cs typeface="Times New Roman" panose="02020603050405020304"/>
                <a:sym typeface="Times New Roman" panose="02020603050405020304"/>
              </a:rPr>
              <a:t>s great. _______________________________</a:t>
            </a:r>
            <a:endParaRPr lang="en-US" altLang="zh-CN" sz="2400" kern="100">
              <a:latin typeface="Times New Roman" panose="02020603050405020304"/>
              <a:ea typeface="宋体" panose="02010600030101010101" pitchFamily="2" charset="-122"/>
              <a:cs typeface="Times New Roman" panose="02020603050405020304"/>
              <a:sym typeface="Times New Roman" panose="02020603050405020304"/>
            </a:endParaRPr>
          </a:p>
          <a:p>
            <a:pPr marL="266700" algn="just" fontAlgn="auto">
              <a:lnSpc>
                <a:spcPct val="130000"/>
              </a:lnSpc>
            </a:pPr>
            <a:r>
              <a:rPr lang="en-US" altLang="zh-CN" sz="2400" kern="100">
                <a:latin typeface="Times New Roman" panose="02020603050405020304"/>
                <a:ea typeface="宋体" panose="02010600030101010101" pitchFamily="2" charset="-122"/>
                <a:cs typeface="Times New Roman" panose="02020603050405020304"/>
                <a:sym typeface="Times New Roman" panose="02020603050405020304"/>
              </a:rPr>
              <a:t>A: Yes, of course. </a:t>
            </a:r>
            <a:endParaRPr lang="en-US" altLang="zh-CN" sz="2400" kern="100">
              <a:latin typeface="Times New Roman" panose="02020603050405020304"/>
              <a:ea typeface="宋体" panose="02010600030101010101" pitchFamily="2" charset="-122"/>
              <a:cs typeface="Times New Roman" panose="02020603050405020304"/>
              <a:sym typeface="Times New Roman" panose="02020603050405020304"/>
            </a:endParaRPr>
          </a:p>
        </p:txBody>
      </p:sp>
      <p:sp>
        <p:nvSpPr>
          <p:cNvPr id="30731" name="文本框 20"/>
          <p:cNvSpPr/>
          <p:nvPr/>
        </p:nvSpPr>
        <p:spPr>
          <a:xfrm>
            <a:off x="5854065" y="1352550"/>
            <a:ext cx="3063240" cy="460375"/>
          </a:xfrm>
          <a:prstGeom prst="rect">
            <a:avLst/>
          </a:prstGeom>
          <a:noFill/>
          <a:ln w="9525">
            <a:noFill/>
          </a:ln>
        </p:spPr>
        <p:txBody>
          <a:bodyPr wrap="square">
            <a:spAutoFit/>
          </a:bodyPr>
          <a:p>
            <a:r>
              <a:rPr lang="en-US" altLang="zh-CN" sz="2400" dirty="0">
                <a:solidFill>
                  <a:srgbClr val="FF0000"/>
                </a:solidFill>
                <a:latin typeface="Times New Roman" panose="02020603050405020304" pitchFamily="2" charset="0"/>
                <a:ea typeface="宋体" panose="02010600030101010101" pitchFamily="2" charset="-122"/>
                <a:sym typeface="Times New Roman" panose="02020603050405020304" pitchFamily="2" charset="0"/>
              </a:rPr>
              <a:t>What can I do for you?</a:t>
            </a:r>
            <a:endParaRPr lang="en-US" altLang="zh-CN" sz="2400" dirty="0">
              <a:solidFill>
                <a:srgbClr val="FF0000"/>
              </a:solidFill>
              <a:latin typeface="Times New Roman" panose="02020603050405020304" pitchFamily="2" charset="0"/>
              <a:ea typeface="宋体" panose="02010600030101010101" pitchFamily="2" charset="-122"/>
              <a:sym typeface="Times New Roman" panose="02020603050405020304" pitchFamily="2" charset="0"/>
            </a:endParaRPr>
          </a:p>
        </p:txBody>
      </p:sp>
      <p:sp>
        <p:nvSpPr>
          <p:cNvPr id="30732" name="文本框 20"/>
          <p:cNvSpPr/>
          <p:nvPr/>
        </p:nvSpPr>
        <p:spPr>
          <a:xfrm>
            <a:off x="5629275" y="1845310"/>
            <a:ext cx="4163695" cy="460375"/>
          </a:xfrm>
          <a:prstGeom prst="rect">
            <a:avLst/>
          </a:prstGeom>
          <a:noFill/>
          <a:ln w="9525">
            <a:noFill/>
          </a:ln>
        </p:spPr>
        <p:txBody>
          <a:bodyPr vert="horz" wrap="square" anchor="t" anchorCtr="0">
            <a:spAutoFit/>
          </a:bodyPr>
          <a:p>
            <a:r>
              <a:rPr lang="en-US" altLang="zh-CN" sz="2400" dirty="0">
                <a:solidFill>
                  <a:srgbClr val="FF0000"/>
                </a:solidFill>
                <a:latin typeface="Times New Roman" panose="02020603050405020304" pitchFamily="2" charset="0"/>
                <a:ea typeface="宋体" panose="02010600030101010101" pitchFamily="2" charset="-122"/>
                <a:sym typeface="Times New Roman" panose="02020603050405020304" pitchFamily="2" charset="0"/>
              </a:rPr>
              <a:t>Could you show me where it is?</a:t>
            </a:r>
            <a:endParaRPr lang="en-US" altLang="zh-CN" sz="2400" dirty="0">
              <a:solidFill>
                <a:srgbClr val="FF0000"/>
              </a:solidFill>
              <a:latin typeface="Times New Roman" panose="02020603050405020304" pitchFamily="2" charset="0"/>
              <a:ea typeface="宋体" panose="02010600030101010101" pitchFamily="2" charset="-122"/>
              <a:sym typeface="Times New Roman" panose="02020603050405020304" pitchFamily="2" charset="0"/>
            </a:endParaRPr>
          </a:p>
        </p:txBody>
      </p:sp>
      <p:sp>
        <p:nvSpPr>
          <p:cNvPr id="30733" name="文本框 20"/>
          <p:cNvSpPr/>
          <p:nvPr/>
        </p:nvSpPr>
        <p:spPr>
          <a:xfrm>
            <a:off x="5342890" y="2338070"/>
            <a:ext cx="3535045" cy="460375"/>
          </a:xfrm>
          <a:prstGeom prst="rect">
            <a:avLst/>
          </a:prstGeom>
          <a:noFill/>
          <a:ln w="9525">
            <a:noFill/>
          </a:ln>
        </p:spPr>
        <p:txBody>
          <a:bodyPr vert="horz" wrap="square" anchor="t" anchorCtr="0">
            <a:spAutoFit/>
          </a:bodyPr>
          <a:p>
            <a:r>
              <a:rPr lang="en-US" altLang="zh-CN" sz="2400" dirty="0">
                <a:solidFill>
                  <a:srgbClr val="FF0000"/>
                </a:solidFill>
                <a:latin typeface="Times New Roman" panose="02020603050405020304" pitchFamily="2" charset="0"/>
                <a:ea typeface="宋体" panose="02010600030101010101" pitchFamily="2" charset="-122"/>
                <a:sym typeface="Times New Roman" panose="02020603050405020304" pitchFamily="2" charset="0"/>
              </a:rPr>
              <a:t>Would you like MT or AT?</a:t>
            </a:r>
            <a:endParaRPr lang="en-US" altLang="zh-CN" sz="2400" dirty="0">
              <a:solidFill>
                <a:srgbClr val="FF0000"/>
              </a:solidFill>
              <a:latin typeface="Times New Roman" panose="02020603050405020304" pitchFamily="2" charset="0"/>
              <a:ea typeface="宋体" panose="02010600030101010101" pitchFamily="2" charset="-122"/>
              <a:sym typeface="Times New Roman" panose="02020603050405020304" pitchFamily="2" charset="0"/>
            </a:endParaRPr>
          </a:p>
        </p:txBody>
      </p:sp>
      <p:sp>
        <p:nvSpPr>
          <p:cNvPr id="30734" name="文本框 20"/>
          <p:cNvSpPr/>
          <p:nvPr/>
        </p:nvSpPr>
        <p:spPr>
          <a:xfrm>
            <a:off x="2393315" y="3282315"/>
            <a:ext cx="6558280" cy="460375"/>
          </a:xfrm>
          <a:prstGeom prst="rect">
            <a:avLst/>
          </a:prstGeom>
          <a:noFill/>
          <a:ln w="9525">
            <a:noFill/>
          </a:ln>
        </p:spPr>
        <p:txBody>
          <a:bodyPr vert="horz" wrap="square" anchor="t" anchorCtr="0">
            <a:spAutoFit/>
          </a:bodyPr>
          <a:p>
            <a:r>
              <a:rPr lang="en-US" altLang="zh-CN" sz="2400" dirty="0">
                <a:solidFill>
                  <a:srgbClr val="FF0000"/>
                </a:solidFill>
                <a:latin typeface="Times New Roman" panose="02020603050405020304" pitchFamily="2" charset="0"/>
                <a:ea typeface="宋体" panose="02010600030101010101" pitchFamily="2" charset="-122"/>
                <a:sym typeface="Times New Roman" panose="02020603050405020304" pitchFamily="2" charset="0"/>
              </a:rPr>
              <a:t>she’s afraid that the MT car is difficult to control.</a:t>
            </a:r>
            <a:endParaRPr lang="en-US" altLang="zh-CN" sz="2400" dirty="0">
              <a:solidFill>
                <a:srgbClr val="000000"/>
              </a:solidFill>
              <a:latin typeface="Times New Roman" panose="02020603050405020304" pitchFamily="2" charset="0"/>
              <a:ea typeface="宋体" panose="02010600030101010101" pitchFamily="2" charset="-122"/>
              <a:sym typeface="Times New Roman" panose="02020603050405020304" pitchFamily="2" charset="0"/>
            </a:endParaRPr>
          </a:p>
        </p:txBody>
      </p:sp>
      <p:grpSp>
        <p:nvGrpSpPr>
          <p:cNvPr id="28675" name="组合 28"/>
          <p:cNvGrpSpPr/>
          <p:nvPr/>
        </p:nvGrpSpPr>
        <p:grpSpPr>
          <a:xfrm>
            <a:off x="6607175" y="92075"/>
            <a:ext cx="5478463" cy="466725"/>
            <a:chOff x="0" y="0"/>
            <a:chExt cx="8628" cy="736"/>
          </a:xfrm>
        </p:grpSpPr>
        <p:sp>
          <p:nvSpPr>
            <p:cNvPr id="28676" name="流程图: 可选过程 5">
              <a:hlinkClick r:id="rId1" action="ppaction://hlinksldjump"/>
            </p:cNvPr>
            <p:cNvSpPr/>
            <p:nvPr/>
          </p:nvSpPr>
          <p:spPr>
            <a:xfrm>
              <a:off x="0" y="0"/>
              <a:ext cx="2154" cy="737"/>
            </a:xfrm>
            <a:prstGeom prst="flowChartAlternateProcess">
              <a:avLst/>
            </a:prstGeom>
            <a:solidFill>
              <a:schemeClr val="bg1"/>
            </a:solidFill>
            <a:ln w="12700" cap="flat" cmpd="sng">
              <a:solidFill>
                <a:srgbClr val="1D41D5"/>
              </a:solidFill>
              <a:prstDash val="solid"/>
              <a:miter/>
              <a:headEnd type="none" w="med" len="med"/>
              <a:tailEnd type="none" w="med" len="med"/>
            </a:ln>
          </p:spPr>
          <p:txBody>
            <a:bodyPr anchor="ctr" anchorCtr="0"/>
            <a:p>
              <a:pPr algn="ctr"/>
              <a:r>
                <a:rPr lang="en-US" altLang="zh-CN" sz="1400" b="1" dirty="0">
                  <a:latin typeface="Calibri" panose="020F0502020204030204" charset="0"/>
                  <a:ea typeface="宋体" panose="02010600030101010101" pitchFamily="2" charset="-122"/>
                  <a:cs typeface="Calibri" panose="020F0502020204030204" charset="0"/>
                  <a:sym typeface="Calibri" panose="020F0502020204030204" charset="0"/>
                </a:rPr>
                <a:t>New words &amp; expressions</a:t>
              </a:r>
              <a:endParaRPr lang="en-US" altLang="zh-CN" sz="1400" b="1" dirty="0">
                <a:latin typeface="Calibri" panose="020F0502020204030204" charset="0"/>
                <a:ea typeface="Calibri" panose="020F0502020204030204" charset="0"/>
                <a:sym typeface="Calibri" panose="020F0502020204030204" charset="0"/>
              </a:endParaRPr>
            </a:p>
          </p:txBody>
        </p:sp>
        <p:sp>
          <p:nvSpPr>
            <p:cNvPr id="28677" name="流程图: 可选过程 2">
              <a:hlinkClick r:id="rId2" action="ppaction://hlinksldjump"/>
            </p:cNvPr>
            <p:cNvSpPr/>
            <p:nvPr/>
          </p:nvSpPr>
          <p:spPr>
            <a:xfrm>
              <a:off x="4320" y="0"/>
              <a:ext cx="2154" cy="737"/>
            </a:xfrm>
            <a:prstGeom prst="flowChartAlternateProcess">
              <a:avLst/>
            </a:prstGeom>
            <a:solidFill>
              <a:schemeClr val="bg1"/>
            </a:solidFill>
            <a:ln w="12700" cap="flat" cmpd="sng">
              <a:solidFill>
                <a:srgbClr val="1D41D5"/>
              </a:solidFill>
              <a:prstDash val="solid"/>
              <a:miter/>
              <a:headEnd type="none" w="med" len="med"/>
              <a:tailEnd type="none" w="med" len="med"/>
            </a:ln>
          </p:spPr>
          <p:txBody>
            <a:bodyPr anchor="ctr" anchorCtr="0"/>
            <a:p>
              <a:pPr algn="ctr"/>
              <a:r>
                <a:rPr lang="en-US" altLang="zh-CN" sz="1400" b="1" dirty="0">
                  <a:latin typeface="Calibri" panose="020F0502020204030204" charset="0"/>
                  <a:ea typeface="宋体" panose="02010600030101010101" pitchFamily="2" charset="-122"/>
                  <a:cs typeface="Calibri" panose="020F0502020204030204" charset="0"/>
                  <a:sym typeface="Calibri" panose="020F0502020204030204" charset="0"/>
                </a:rPr>
                <a:t>Reading &amp; speaking</a:t>
              </a:r>
              <a:endParaRPr lang="en-US" altLang="zh-CN" sz="1400" b="1" dirty="0">
                <a:latin typeface="Calibri" panose="020F0502020204030204" charset="0"/>
                <a:ea typeface="Calibri" panose="020F0502020204030204" charset="0"/>
                <a:sym typeface="Calibri" panose="020F0502020204030204" charset="0"/>
              </a:endParaRPr>
            </a:p>
          </p:txBody>
        </p:sp>
        <p:sp>
          <p:nvSpPr>
            <p:cNvPr id="28678" name="流程图: 可选过程 3">
              <a:hlinkClick r:id="rId3" action="ppaction://hlinksldjump"/>
            </p:cNvPr>
            <p:cNvSpPr/>
            <p:nvPr/>
          </p:nvSpPr>
          <p:spPr>
            <a:xfrm>
              <a:off x="2166" y="0"/>
              <a:ext cx="2154" cy="737"/>
            </a:xfrm>
            <a:prstGeom prst="flowChartAlternateProcess">
              <a:avLst/>
            </a:prstGeom>
            <a:solidFill>
              <a:schemeClr val="bg1"/>
            </a:solidFill>
            <a:ln w="12700" cap="flat" cmpd="sng">
              <a:solidFill>
                <a:srgbClr val="1D41D5"/>
              </a:solidFill>
              <a:prstDash val="solid"/>
              <a:miter/>
              <a:headEnd type="none" w="med" len="med"/>
              <a:tailEnd type="none" w="med" len="med"/>
            </a:ln>
          </p:spPr>
          <p:txBody>
            <a:bodyPr anchor="ctr" anchorCtr="0"/>
            <a:p>
              <a:pPr algn="ctr"/>
              <a:r>
                <a:rPr lang="en-US" altLang="zh-CN" sz="1400" b="1" dirty="0">
                  <a:latin typeface="Calibri" panose="020F0502020204030204" charset="0"/>
                  <a:ea typeface="宋体" panose="02010600030101010101" pitchFamily="2" charset="-122"/>
                  <a:cs typeface="Calibri" panose="020F0502020204030204" charset="0"/>
                  <a:sym typeface="Calibri" panose="020F0502020204030204" charset="0"/>
                </a:rPr>
                <a:t>Tasks before class</a:t>
              </a:r>
              <a:endParaRPr lang="en-US" altLang="zh-CN" sz="1400" b="1" dirty="0">
                <a:latin typeface="Calibri" panose="020F0502020204030204" charset="0"/>
                <a:ea typeface="Calibri" panose="020F0502020204030204" charset="0"/>
                <a:sym typeface="Calibri" panose="020F0502020204030204" charset="0"/>
              </a:endParaRPr>
            </a:p>
          </p:txBody>
        </p:sp>
        <p:sp>
          <p:nvSpPr>
            <p:cNvPr id="28679" name="流程图: 可选过程 4">
              <a:hlinkClick r:id="rId4" action="ppaction://hlinksldjump"/>
            </p:cNvPr>
            <p:cNvSpPr/>
            <p:nvPr/>
          </p:nvSpPr>
          <p:spPr>
            <a:xfrm>
              <a:off x="6474" y="0"/>
              <a:ext cx="2154" cy="737"/>
            </a:xfrm>
            <a:prstGeom prst="flowChartAlternateProcess">
              <a:avLst/>
            </a:prstGeom>
            <a:solidFill>
              <a:schemeClr val="bg1"/>
            </a:solidFill>
            <a:ln w="12700" cap="flat" cmpd="sng">
              <a:solidFill>
                <a:srgbClr val="FF0000"/>
              </a:solidFill>
              <a:prstDash val="solid"/>
              <a:miter/>
              <a:headEnd type="none" w="med" len="med"/>
              <a:tailEnd type="none" w="med" len="med"/>
            </a:ln>
          </p:spPr>
          <p:txBody>
            <a:bodyPr anchor="ctr" anchorCtr="0"/>
            <a:p>
              <a:pPr algn="ctr"/>
              <a:r>
                <a:rPr lang="en-US" altLang="zh-CN" sz="1400" b="1" dirty="0">
                  <a:latin typeface="Calibri" panose="020F0502020204030204" charset="0"/>
                  <a:ea typeface="宋体" panose="02010600030101010101" pitchFamily="2" charset="-122"/>
                  <a:cs typeface="Calibri" panose="020F0502020204030204" charset="0"/>
                  <a:sym typeface="Calibri" panose="020F0502020204030204" charset="0"/>
                </a:rPr>
                <a:t>Tasks in class</a:t>
              </a:r>
              <a:endParaRPr lang="en-US" altLang="zh-CN" sz="1400" b="1" dirty="0">
                <a:latin typeface="Calibri" panose="020F0502020204030204" charset="0"/>
                <a:ea typeface="Calibri" panose="020F0502020204030204" charset="0"/>
                <a:sym typeface="Calibri" panose="020F0502020204030204" charset="0"/>
              </a:endParaRPr>
            </a:p>
          </p:txBody>
        </p:sp>
      </p:grpSp>
      <p:sp>
        <p:nvSpPr>
          <p:cNvPr id="2" name="文本框 20"/>
          <p:cNvSpPr/>
          <p:nvPr/>
        </p:nvSpPr>
        <p:spPr>
          <a:xfrm>
            <a:off x="3547745" y="4265930"/>
            <a:ext cx="4592955" cy="460375"/>
          </a:xfrm>
          <a:prstGeom prst="rect">
            <a:avLst/>
          </a:prstGeom>
          <a:noFill/>
          <a:ln w="9525">
            <a:noFill/>
          </a:ln>
        </p:spPr>
        <p:txBody>
          <a:bodyPr vert="horz" wrap="square" anchor="t" anchorCtr="0">
            <a:spAutoFit/>
          </a:bodyPr>
          <a:p>
            <a:r>
              <a:rPr lang="en-US" altLang="zh-CN" sz="2400" dirty="0">
                <a:solidFill>
                  <a:srgbClr val="FF0000"/>
                </a:solidFill>
                <a:latin typeface="Times New Roman" panose="02020603050405020304" pitchFamily="2" charset="0"/>
                <a:ea typeface="宋体" panose="02010600030101010101" pitchFamily="2" charset="-122"/>
                <a:sym typeface="Times New Roman" panose="02020603050405020304" pitchFamily="2" charset="0"/>
              </a:rPr>
              <a:t>Can we have a test drive after that?</a:t>
            </a:r>
            <a:endParaRPr lang="en-US" altLang="zh-CN" sz="2400" dirty="0">
              <a:solidFill>
                <a:srgbClr val="FF0000"/>
              </a:solidFill>
              <a:latin typeface="Times New Roman" panose="02020603050405020304" pitchFamily="2" charset="0"/>
              <a:ea typeface="宋体" panose="02010600030101010101" pitchFamily="2" charset="-122"/>
              <a:sym typeface="Times New Roman" panose="02020603050405020304" pitchFamily="2" charset="0"/>
            </a:endParaRPr>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073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073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0733"/>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0734"/>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31" grpId="0" bldLvl="0"/>
      <p:bldP spid="30732" grpId="0" bldLvl="0"/>
      <p:bldP spid="30733" grpId="0" bldLvl="0"/>
      <p:bldP spid="30734" grpId="0" bldLvl="0"/>
      <p:bldP spid="2" grpId="0" bldLvl="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5093" name="矩形 13"/>
          <p:cNvSpPr/>
          <p:nvPr/>
        </p:nvSpPr>
        <p:spPr>
          <a:xfrm>
            <a:off x="8923020" y="1398905"/>
            <a:ext cx="777875" cy="3883660"/>
          </a:xfrm>
          <a:prstGeom prst="rect">
            <a:avLst/>
          </a:prstGeom>
          <a:solidFill>
            <a:srgbClr val="BF8382"/>
          </a:solidFill>
          <a:ln w="57150" cap="flat" cmpd="sng">
            <a:noFill/>
            <a:prstDash val="solid"/>
            <a:miter/>
            <a:headEnd type="none" w="med" len="med"/>
            <a:tailEnd type="none" w="med" len="med"/>
          </a:ln>
        </p:spPr>
        <p:txBody>
          <a:bodyPr vert="horz" wrap="square" lIns="90170" tIns="46990" rIns="90170" bIns="46990" anchor="ctr" anchorCtr="0"/>
          <a:p>
            <a:pPr algn="ctr"/>
            <a:endParaRPr>
              <a:solidFill>
                <a:srgbClr val="FFFFFF"/>
              </a:solidFill>
              <a:latin typeface="微软雅黑" panose="020B0503020204020204" charset="-122"/>
              <a:ea typeface="微软雅黑" panose="020B0503020204020204" charset="-122"/>
              <a:sym typeface="微软雅黑" panose="020B0503020204020204" charset="-122"/>
            </a:endParaRPr>
          </a:p>
        </p:txBody>
      </p:sp>
      <p:sp>
        <p:nvSpPr>
          <p:cNvPr id="3" name="矩形 2"/>
          <p:cNvSpPr/>
          <p:nvPr/>
        </p:nvSpPr>
        <p:spPr>
          <a:xfrm>
            <a:off x="5146675" y="5282565"/>
            <a:ext cx="4533265" cy="623570"/>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34818" name="矩形 7"/>
          <p:cNvSpPr/>
          <p:nvPr/>
        </p:nvSpPr>
        <p:spPr>
          <a:xfrm>
            <a:off x="2847340" y="3995420"/>
            <a:ext cx="4558030" cy="641350"/>
          </a:xfrm>
          <a:prstGeom prst="rect">
            <a:avLst/>
          </a:prstGeom>
          <a:solidFill>
            <a:srgbClr val="FFFF00"/>
          </a:solidFill>
          <a:ln w="9525">
            <a:noFill/>
          </a:ln>
        </p:spPr>
        <p:txBody>
          <a:bodyPr vert="horz" wrap="square" anchor="ctr" anchorCtr="0"/>
          <a:p>
            <a:pPr algn="ctr"/>
            <a:endParaRPr>
              <a:solidFill>
                <a:srgbClr val="FFFFFF"/>
              </a:solidFill>
              <a:latin typeface="微软雅黑" panose="020B0503020204020204" charset="-122"/>
              <a:ea typeface="微软雅黑" panose="020B0503020204020204" charset="-122"/>
              <a:sym typeface="微软雅黑" panose="020B0503020204020204" charset="-122"/>
            </a:endParaRPr>
          </a:p>
        </p:txBody>
      </p:sp>
      <p:sp>
        <p:nvSpPr>
          <p:cNvPr id="34819" name="矩形 10"/>
          <p:cNvSpPr/>
          <p:nvPr/>
        </p:nvSpPr>
        <p:spPr>
          <a:xfrm>
            <a:off x="3580765" y="2705100"/>
            <a:ext cx="3088640" cy="605155"/>
          </a:xfrm>
          <a:prstGeom prst="rect">
            <a:avLst/>
          </a:prstGeom>
          <a:solidFill>
            <a:srgbClr val="0070C0"/>
          </a:solidFill>
          <a:ln w="9525">
            <a:noFill/>
          </a:ln>
        </p:spPr>
        <p:txBody>
          <a:bodyPr vert="horz" wrap="square" anchor="ctr" anchorCtr="0"/>
          <a:p>
            <a:pPr algn="ctr"/>
            <a:endParaRPr>
              <a:solidFill>
                <a:srgbClr val="FFFFFF"/>
              </a:solidFill>
              <a:latin typeface="微软雅黑" panose="020B0503020204020204" charset="-122"/>
              <a:ea typeface="微软雅黑" panose="020B0503020204020204" charset="-122"/>
              <a:sym typeface="微软雅黑" panose="020B0503020204020204" charset="-122"/>
            </a:endParaRPr>
          </a:p>
        </p:txBody>
      </p:sp>
      <p:sp>
        <p:nvSpPr>
          <p:cNvPr id="34820" name="矩形 6"/>
          <p:cNvSpPr/>
          <p:nvPr/>
        </p:nvSpPr>
        <p:spPr>
          <a:xfrm>
            <a:off x="4371340" y="1383665"/>
            <a:ext cx="4511040" cy="636905"/>
          </a:xfrm>
          <a:prstGeom prst="rect">
            <a:avLst/>
          </a:prstGeom>
          <a:solidFill>
            <a:srgbClr val="92D050"/>
          </a:solidFill>
          <a:ln w="9525">
            <a:noFill/>
          </a:ln>
        </p:spPr>
        <p:txBody>
          <a:bodyPr vert="horz" wrap="square" anchor="ctr" anchorCtr="0"/>
          <a:p>
            <a:pPr algn="ctr"/>
            <a:endParaRPr>
              <a:solidFill>
                <a:srgbClr val="FFFFFF"/>
              </a:solidFill>
              <a:latin typeface="微软雅黑" panose="020B0503020204020204" charset="-122"/>
              <a:ea typeface="微软雅黑" panose="020B0503020204020204" charset="-122"/>
              <a:sym typeface="微软雅黑" panose="020B0503020204020204" charset="-122"/>
            </a:endParaRPr>
          </a:p>
        </p:txBody>
      </p:sp>
      <p:sp>
        <p:nvSpPr>
          <p:cNvPr id="34821" name="Rectangle 2"/>
          <p:cNvSpPr>
            <a:spLocks noRot="1"/>
          </p:cNvSpPr>
          <p:nvPr/>
        </p:nvSpPr>
        <p:spPr>
          <a:xfrm>
            <a:off x="1192213" y="558800"/>
            <a:ext cx="3178175" cy="566738"/>
          </a:xfrm>
          <a:prstGeom prst="rect">
            <a:avLst/>
          </a:prstGeom>
          <a:noFill/>
          <a:ln w="9525">
            <a:noFill/>
          </a:ln>
        </p:spPr>
        <p:txBody>
          <a:bodyPr/>
          <a:p>
            <a:pPr eaLnBrk="0" hangingPunct="0">
              <a:lnSpc>
                <a:spcPct val="150000"/>
              </a:lnSpc>
              <a:buNone/>
            </a:pPr>
            <a:r>
              <a:rPr lang="en-US" altLang="zh-CN" sz="2000" b="1" dirty="0">
                <a:latin typeface="Calibri" panose="020F0502020204030204" charset="0"/>
                <a:ea typeface="宋体" panose="02010600030101010101" pitchFamily="2" charset="-122"/>
                <a:sym typeface="Calibri" panose="020F0502020204030204" charset="0"/>
              </a:rPr>
              <a:t>Complete the word search.</a:t>
            </a:r>
            <a:endParaRPr lang="en-US" altLang="zh-CN" sz="2000" b="1" dirty="0">
              <a:latin typeface="Calibri" panose="020F0502020204030204" charset="0"/>
              <a:ea typeface="宋体" panose="02010600030101010101" pitchFamily="2" charset="-122"/>
              <a:sym typeface="Calibri" panose="020F0502020204030204" charset="0"/>
            </a:endParaRPr>
          </a:p>
        </p:txBody>
      </p:sp>
      <p:sp>
        <p:nvSpPr>
          <p:cNvPr id="34827" name="矩形 439"/>
          <p:cNvSpPr/>
          <p:nvPr/>
        </p:nvSpPr>
        <p:spPr>
          <a:xfrm>
            <a:off x="536575" y="703263"/>
            <a:ext cx="490538" cy="403225"/>
          </a:xfrm>
          <a:prstGeom prst="rect">
            <a:avLst/>
          </a:prstGeom>
          <a:solidFill>
            <a:srgbClr val="00B050"/>
          </a:solidFill>
          <a:ln w="9525">
            <a:noFill/>
          </a:ln>
        </p:spPr>
        <p:txBody>
          <a:bodyPr vert="horz" wrap="square" anchor="ctr" anchorCtr="0"/>
          <a:p>
            <a:pPr algn="ctr"/>
            <a:r>
              <a:rPr lang="en-US" altLang="zh-CN" sz="2400" b="1" dirty="0">
                <a:solidFill>
                  <a:srgbClr val="FFFFFF"/>
                </a:solidFill>
                <a:latin typeface="Times New Roman" panose="02020603050405020304" pitchFamily="2" charset="0"/>
                <a:ea typeface="宋体" panose="02010600030101010101" pitchFamily="2" charset="-122"/>
                <a:sym typeface="Times New Roman" panose="02020603050405020304" pitchFamily="2" charset="0"/>
              </a:rPr>
              <a:t>7</a:t>
            </a:r>
            <a:endParaRPr lang="en-US" altLang="zh-CN" sz="2400" b="1" dirty="0">
              <a:solidFill>
                <a:srgbClr val="FFFFFF"/>
              </a:solidFill>
              <a:latin typeface="Times New Roman" panose="02020603050405020304" pitchFamily="2" charset="0"/>
              <a:ea typeface="宋体" panose="02010600030101010101" pitchFamily="2" charset="-122"/>
              <a:sym typeface="Times New Roman" panose="02020603050405020304" pitchFamily="2" charset="0"/>
            </a:endParaRPr>
          </a:p>
        </p:txBody>
      </p:sp>
      <p:sp>
        <p:nvSpPr>
          <p:cNvPr id="35090" name="矩形 13"/>
          <p:cNvSpPr/>
          <p:nvPr/>
        </p:nvSpPr>
        <p:spPr>
          <a:xfrm>
            <a:off x="7412990" y="2705100"/>
            <a:ext cx="762000" cy="3201035"/>
          </a:xfrm>
          <a:prstGeom prst="rect">
            <a:avLst/>
          </a:prstGeom>
          <a:noFill/>
          <a:ln w="57150" cap="flat" cmpd="sng">
            <a:solidFill>
              <a:srgbClr val="FF0000"/>
            </a:solidFill>
            <a:prstDash val="solid"/>
            <a:miter/>
            <a:headEnd type="none" w="med" len="med"/>
            <a:tailEnd type="none" w="med" len="med"/>
          </a:ln>
        </p:spPr>
        <p:txBody>
          <a:bodyPr vert="horz" wrap="square" anchor="ctr" anchorCtr="0"/>
          <a:p>
            <a:pPr algn="ctr"/>
            <a:endParaRPr>
              <a:solidFill>
                <a:srgbClr val="FFFFFF"/>
              </a:solidFill>
              <a:latin typeface="微软雅黑" panose="020B0503020204020204" charset="-122"/>
              <a:ea typeface="微软雅黑" panose="020B0503020204020204" charset="-122"/>
              <a:sym typeface="微软雅黑" panose="020B0503020204020204" charset="-122"/>
            </a:endParaRPr>
          </a:p>
        </p:txBody>
      </p:sp>
      <p:sp>
        <p:nvSpPr>
          <p:cNvPr id="35091" name="矩形 13"/>
          <p:cNvSpPr/>
          <p:nvPr/>
        </p:nvSpPr>
        <p:spPr>
          <a:xfrm>
            <a:off x="4416425" y="2020570"/>
            <a:ext cx="730250" cy="3885565"/>
          </a:xfrm>
          <a:prstGeom prst="rect">
            <a:avLst/>
          </a:prstGeom>
          <a:noFill/>
          <a:ln w="57150" cap="flat" cmpd="sng">
            <a:solidFill>
              <a:srgbClr val="FF00FF"/>
            </a:solidFill>
            <a:prstDash val="solid"/>
            <a:miter/>
            <a:headEnd type="none" w="med" len="med"/>
            <a:tailEnd type="none" w="med" len="med"/>
          </a:ln>
        </p:spPr>
        <p:txBody>
          <a:bodyPr vert="horz" wrap="square" lIns="90170" tIns="46990" rIns="90170" bIns="46990" anchor="ctr" anchorCtr="0"/>
          <a:p>
            <a:pPr algn="ctr"/>
            <a:endParaRPr>
              <a:solidFill>
                <a:srgbClr val="FFFFFF"/>
              </a:solidFill>
              <a:latin typeface="微软雅黑" panose="020B0503020204020204" charset="-122"/>
              <a:ea typeface="微软雅黑" panose="020B0503020204020204" charset="-122"/>
              <a:sym typeface="微软雅黑" panose="020B0503020204020204" charset="-122"/>
            </a:endParaRPr>
          </a:p>
        </p:txBody>
      </p:sp>
      <p:grpSp>
        <p:nvGrpSpPr>
          <p:cNvPr id="28675" name="组合 28"/>
          <p:cNvGrpSpPr/>
          <p:nvPr/>
        </p:nvGrpSpPr>
        <p:grpSpPr>
          <a:xfrm>
            <a:off x="6607175" y="92075"/>
            <a:ext cx="5478463" cy="466725"/>
            <a:chOff x="0" y="0"/>
            <a:chExt cx="8628" cy="736"/>
          </a:xfrm>
        </p:grpSpPr>
        <p:sp>
          <p:nvSpPr>
            <p:cNvPr id="28676" name="流程图: 可选过程 5">
              <a:hlinkClick r:id="rId1" action="ppaction://hlinksldjump"/>
            </p:cNvPr>
            <p:cNvSpPr/>
            <p:nvPr/>
          </p:nvSpPr>
          <p:spPr>
            <a:xfrm>
              <a:off x="0" y="0"/>
              <a:ext cx="2154" cy="737"/>
            </a:xfrm>
            <a:prstGeom prst="flowChartAlternateProcess">
              <a:avLst/>
            </a:prstGeom>
            <a:solidFill>
              <a:schemeClr val="bg1"/>
            </a:solidFill>
            <a:ln w="12700" cap="flat" cmpd="sng">
              <a:solidFill>
                <a:srgbClr val="1D41D5"/>
              </a:solidFill>
              <a:prstDash val="solid"/>
              <a:miter/>
              <a:headEnd type="none" w="med" len="med"/>
              <a:tailEnd type="none" w="med" len="med"/>
            </a:ln>
          </p:spPr>
          <p:txBody>
            <a:bodyPr anchor="ctr" anchorCtr="0"/>
            <a:p>
              <a:pPr algn="ctr"/>
              <a:r>
                <a:rPr lang="en-US" altLang="zh-CN" sz="1400" b="1" dirty="0">
                  <a:latin typeface="Calibri" panose="020F0502020204030204" charset="0"/>
                  <a:ea typeface="宋体" panose="02010600030101010101" pitchFamily="2" charset="-122"/>
                  <a:cs typeface="Calibri" panose="020F0502020204030204" charset="0"/>
                  <a:sym typeface="Calibri" panose="020F0502020204030204" charset="0"/>
                </a:rPr>
                <a:t>New words &amp; expressions</a:t>
              </a:r>
              <a:endParaRPr lang="en-US" altLang="zh-CN" sz="1400" b="1" dirty="0">
                <a:latin typeface="Calibri" panose="020F0502020204030204" charset="0"/>
                <a:ea typeface="Calibri" panose="020F0502020204030204" charset="0"/>
                <a:sym typeface="Calibri" panose="020F0502020204030204" charset="0"/>
              </a:endParaRPr>
            </a:p>
          </p:txBody>
        </p:sp>
        <p:sp>
          <p:nvSpPr>
            <p:cNvPr id="28677" name="流程图: 可选过程 2">
              <a:hlinkClick r:id="rId2" action="ppaction://hlinksldjump"/>
            </p:cNvPr>
            <p:cNvSpPr/>
            <p:nvPr/>
          </p:nvSpPr>
          <p:spPr>
            <a:xfrm>
              <a:off x="4320" y="0"/>
              <a:ext cx="2154" cy="737"/>
            </a:xfrm>
            <a:prstGeom prst="flowChartAlternateProcess">
              <a:avLst/>
            </a:prstGeom>
            <a:solidFill>
              <a:schemeClr val="bg1"/>
            </a:solidFill>
            <a:ln w="12700" cap="flat" cmpd="sng">
              <a:solidFill>
                <a:srgbClr val="1D41D5"/>
              </a:solidFill>
              <a:prstDash val="solid"/>
              <a:miter/>
              <a:headEnd type="none" w="med" len="med"/>
              <a:tailEnd type="none" w="med" len="med"/>
            </a:ln>
          </p:spPr>
          <p:txBody>
            <a:bodyPr anchor="ctr" anchorCtr="0"/>
            <a:p>
              <a:pPr algn="ctr"/>
              <a:r>
                <a:rPr lang="en-US" altLang="zh-CN" sz="1400" b="1" dirty="0">
                  <a:latin typeface="Calibri" panose="020F0502020204030204" charset="0"/>
                  <a:ea typeface="宋体" panose="02010600030101010101" pitchFamily="2" charset="-122"/>
                  <a:cs typeface="Calibri" panose="020F0502020204030204" charset="0"/>
                  <a:sym typeface="Calibri" panose="020F0502020204030204" charset="0"/>
                </a:rPr>
                <a:t>Reading &amp; speaking</a:t>
              </a:r>
              <a:endParaRPr lang="en-US" altLang="zh-CN" sz="1400" b="1" dirty="0">
                <a:latin typeface="Calibri" panose="020F0502020204030204" charset="0"/>
                <a:ea typeface="Calibri" panose="020F0502020204030204" charset="0"/>
                <a:sym typeface="Calibri" panose="020F0502020204030204" charset="0"/>
              </a:endParaRPr>
            </a:p>
          </p:txBody>
        </p:sp>
        <p:sp>
          <p:nvSpPr>
            <p:cNvPr id="28678" name="流程图: 可选过程 3">
              <a:hlinkClick r:id="rId3" action="ppaction://hlinksldjump"/>
            </p:cNvPr>
            <p:cNvSpPr/>
            <p:nvPr/>
          </p:nvSpPr>
          <p:spPr>
            <a:xfrm>
              <a:off x="2166" y="0"/>
              <a:ext cx="2154" cy="737"/>
            </a:xfrm>
            <a:prstGeom prst="flowChartAlternateProcess">
              <a:avLst/>
            </a:prstGeom>
            <a:solidFill>
              <a:schemeClr val="bg1"/>
            </a:solidFill>
            <a:ln w="12700" cap="flat" cmpd="sng">
              <a:solidFill>
                <a:srgbClr val="1D41D5"/>
              </a:solidFill>
              <a:prstDash val="solid"/>
              <a:miter/>
              <a:headEnd type="none" w="med" len="med"/>
              <a:tailEnd type="none" w="med" len="med"/>
            </a:ln>
          </p:spPr>
          <p:txBody>
            <a:bodyPr anchor="ctr" anchorCtr="0"/>
            <a:p>
              <a:pPr algn="ctr"/>
              <a:r>
                <a:rPr lang="en-US" altLang="zh-CN" sz="1400" b="1" dirty="0">
                  <a:latin typeface="Calibri" panose="020F0502020204030204" charset="0"/>
                  <a:ea typeface="宋体" panose="02010600030101010101" pitchFamily="2" charset="-122"/>
                  <a:cs typeface="Calibri" panose="020F0502020204030204" charset="0"/>
                  <a:sym typeface="Calibri" panose="020F0502020204030204" charset="0"/>
                </a:rPr>
                <a:t>Tasks before class</a:t>
              </a:r>
              <a:endParaRPr lang="en-US" altLang="zh-CN" sz="1400" b="1" dirty="0">
                <a:latin typeface="Calibri" panose="020F0502020204030204" charset="0"/>
                <a:ea typeface="Calibri" panose="020F0502020204030204" charset="0"/>
                <a:sym typeface="Calibri" panose="020F0502020204030204" charset="0"/>
              </a:endParaRPr>
            </a:p>
          </p:txBody>
        </p:sp>
        <p:sp>
          <p:nvSpPr>
            <p:cNvPr id="28679" name="流程图: 可选过程 4">
              <a:hlinkClick r:id="rId4" action="ppaction://hlinksldjump"/>
            </p:cNvPr>
            <p:cNvSpPr/>
            <p:nvPr/>
          </p:nvSpPr>
          <p:spPr>
            <a:xfrm>
              <a:off x="6474" y="0"/>
              <a:ext cx="2154" cy="737"/>
            </a:xfrm>
            <a:prstGeom prst="flowChartAlternateProcess">
              <a:avLst/>
            </a:prstGeom>
            <a:solidFill>
              <a:schemeClr val="bg1"/>
            </a:solidFill>
            <a:ln w="12700" cap="flat" cmpd="sng">
              <a:solidFill>
                <a:srgbClr val="FF0000"/>
              </a:solidFill>
              <a:prstDash val="solid"/>
              <a:miter/>
              <a:headEnd type="none" w="med" len="med"/>
              <a:tailEnd type="none" w="med" len="med"/>
            </a:ln>
          </p:spPr>
          <p:txBody>
            <a:bodyPr anchor="ctr" anchorCtr="0"/>
            <a:p>
              <a:pPr algn="ctr"/>
              <a:r>
                <a:rPr lang="en-US" altLang="zh-CN" sz="1400" b="1" dirty="0">
                  <a:latin typeface="Calibri" panose="020F0502020204030204" charset="0"/>
                  <a:ea typeface="宋体" panose="02010600030101010101" pitchFamily="2" charset="-122"/>
                  <a:cs typeface="Calibri" panose="020F0502020204030204" charset="0"/>
                  <a:sym typeface="Calibri" panose="020F0502020204030204" charset="0"/>
                </a:rPr>
                <a:t>Tasks in class</a:t>
              </a:r>
              <a:endParaRPr lang="en-US" altLang="zh-CN" sz="1400" b="1" dirty="0">
                <a:latin typeface="Calibri" panose="020F0502020204030204" charset="0"/>
                <a:ea typeface="Calibri" panose="020F0502020204030204" charset="0"/>
                <a:sym typeface="Calibri" panose="020F0502020204030204" charset="0"/>
              </a:endParaRPr>
            </a:p>
          </p:txBody>
        </p:sp>
      </p:grpSp>
      <p:graphicFrame>
        <p:nvGraphicFramePr>
          <p:cNvPr id="2" name="表格 1"/>
          <p:cNvGraphicFramePr/>
          <p:nvPr>
            <p:custDataLst>
              <p:tags r:id="rId5"/>
            </p:custDataLst>
          </p:nvPr>
        </p:nvGraphicFramePr>
        <p:xfrm>
          <a:off x="2868295" y="1387475"/>
          <a:ext cx="6799580" cy="4525010"/>
        </p:xfrm>
        <a:graphic>
          <a:graphicData uri="http://schemas.openxmlformats.org/drawingml/2006/table">
            <a:tbl>
              <a:tblPr firstRow="1" bandRow="1">
                <a:tableStyleId>{5940675A-B579-460E-94D1-54222C63F5DA}</a:tableStyleId>
              </a:tblPr>
              <a:tblGrid>
                <a:gridCol w="756920"/>
                <a:gridCol w="755650"/>
                <a:gridCol w="752475"/>
                <a:gridCol w="756920"/>
                <a:gridCol w="755650"/>
                <a:gridCol w="756920"/>
                <a:gridCol w="755650"/>
                <a:gridCol w="752475"/>
                <a:gridCol w="756920"/>
              </a:tblGrid>
              <a:tr h="646430">
                <a:tc>
                  <a:txBody>
                    <a:bodyPr/>
                    <a:p>
                      <a:pPr algn="ctr">
                        <a:buNone/>
                      </a:pPr>
                      <a:r>
                        <a:rPr lang="en-US" sz="2400" b="1">
                          <a:latin typeface="Times New Roman" panose="02020603050405020304" pitchFamily="2" charset="0"/>
                          <a:ea typeface="宋体" panose="02010600030101010101" pitchFamily="2" charset="-122"/>
                          <a:cs typeface="Times New Roman" panose="02020603050405020304" pitchFamily="2" charset="0"/>
                        </a:rPr>
                        <a:t>a</a:t>
                      </a:r>
                      <a:endParaRPr lang="en-US" altLang="en-US" sz="2400" b="1">
                        <a:latin typeface="Times New Roman" panose="02020603050405020304" pitchFamily="2" charset="0"/>
                        <a:ea typeface="宋体" panose="02010600030101010101" pitchFamily="2" charset="-122"/>
                        <a:cs typeface="Times New Roman" panose="02020603050405020304" pitchFamily="2" charset="0"/>
                      </a:endParaRPr>
                    </a:p>
                  </a:txBody>
                  <a:tcPr marL="68580" marR="68580" marT="0" marB="0" vert="horz" anchor="ctr" anchorCtr="1">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a:buNone/>
                      </a:pPr>
                      <a:r>
                        <a:rPr lang="en-US" sz="2400" b="1">
                          <a:latin typeface="Times New Roman" panose="02020603050405020304" pitchFamily="2" charset="0"/>
                          <a:ea typeface="宋体" panose="02010600030101010101" pitchFamily="2" charset="-122"/>
                          <a:cs typeface="Times New Roman" panose="02020603050405020304" pitchFamily="2" charset="0"/>
                        </a:rPr>
                        <a:t>b</a:t>
                      </a:r>
                      <a:endParaRPr lang="en-US" altLang="en-US" sz="2400" b="1">
                        <a:latin typeface="Times New Roman" panose="02020603050405020304" pitchFamily="2" charset="0"/>
                        <a:ea typeface="宋体" panose="02010600030101010101" pitchFamily="2" charset="-122"/>
                        <a:cs typeface="Times New Roman" panose="02020603050405020304" pitchFamily="2" charset="0"/>
                      </a:endParaRPr>
                    </a:p>
                  </a:txBody>
                  <a:tcPr marL="68580" marR="68580" marT="0" marB="0" vert="horz" anchor="ctr" anchorCtr="1">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a:buNone/>
                      </a:pPr>
                      <a:r>
                        <a:rPr lang="en-US" sz="2400" b="1">
                          <a:latin typeface="Times New Roman" panose="02020603050405020304" pitchFamily="2" charset="0"/>
                          <a:ea typeface="宋体" panose="02010600030101010101" pitchFamily="2" charset="-122"/>
                          <a:cs typeface="Times New Roman" panose="02020603050405020304" pitchFamily="2" charset="0"/>
                        </a:rPr>
                        <a:t>a</a:t>
                      </a:r>
                      <a:endParaRPr lang="en-US" altLang="en-US" sz="2400" b="1">
                        <a:latin typeface="Times New Roman" panose="02020603050405020304" pitchFamily="2" charset="0"/>
                        <a:ea typeface="宋体" panose="02010600030101010101" pitchFamily="2" charset="-122"/>
                        <a:cs typeface="Times New Roman" panose="02020603050405020304" pitchFamily="2" charset="0"/>
                      </a:endParaRPr>
                    </a:p>
                  </a:txBody>
                  <a:tcPr marL="68580" marR="68580" marT="0" marB="0" vert="horz" anchor="ctr" anchorCtr="1">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a:buNone/>
                      </a:pPr>
                      <a:r>
                        <a:rPr lang="en-US" sz="2400" b="1">
                          <a:latin typeface="Times New Roman" panose="02020603050405020304" pitchFamily="2" charset="0"/>
                          <a:ea typeface="宋体" panose="02010600030101010101" pitchFamily="2" charset="-122"/>
                          <a:cs typeface="Times New Roman" panose="02020603050405020304" pitchFamily="2" charset="0"/>
                        </a:rPr>
                        <a:t>t</a:t>
                      </a:r>
                      <a:endParaRPr lang="en-US" altLang="en-US" sz="2400" b="1">
                        <a:latin typeface="Times New Roman" panose="02020603050405020304" pitchFamily="2" charset="0"/>
                        <a:ea typeface="宋体" panose="02010600030101010101" pitchFamily="2" charset="-122"/>
                        <a:cs typeface="Times New Roman" panose="02020603050405020304" pitchFamily="2" charset="0"/>
                      </a:endParaRPr>
                    </a:p>
                  </a:txBody>
                  <a:tcPr marL="68580" marR="68580" marT="0" marB="0" vert="horz" anchor="ctr" anchorCtr="1">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a:buNone/>
                      </a:pPr>
                      <a:r>
                        <a:rPr lang="en-US" sz="2400" b="1">
                          <a:latin typeface="Times New Roman" panose="02020603050405020304" pitchFamily="2" charset="0"/>
                          <a:ea typeface="宋体" panose="02010600030101010101" pitchFamily="2" charset="-122"/>
                          <a:cs typeface="Times New Roman" panose="02020603050405020304" pitchFamily="2" charset="0"/>
                        </a:rPr>
                        <a:t>t</a:t>
                      </a:r>
                      <a:endParaRPr lang="en-US" altLang="en-US" sz="2400" b="1">
                        <a:latin typeface="Times New Roman" panose="02020603050405020304" pitchFamily="2" charset="0"/>
                        <a:ea typeface="宋体" panose="02010600030101010101" pitchFamily="2" charset="-122"/>
                        <a:cs typeface="Times New Roman" panose="02020603050405020304" pitchFamily="2" charset="0"/>
                      </a:endParaRPr>
                    </a:p>
                  </a:txBody>
                  <a:tcPr marL="68580" marR="68580" marT="0" marB="0" vert="horz" anchor="ctr" anchorCtr="1">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a:buNone/>
                      </a:pPr>
                      <a:r>
                        <a:rPr lang="en-US" sz="2400" b="1">
                          <a:latin typeface="Times New Roman" panose="02020603050405020304" pitchFamily="2" charset="0"/>
                          <a:ea typeface="宋体" panose="02010600030101010101" pitchFamily="2" charset="-122"/>
                          <a:cs typeface="Times New Roman" panose="02020603050405020304" pitchFamily="2" charset="0"/>
                        </a:rPr>
                        <a:t>a</a:t>
                      </a:r>
                      <a:endParaRPr lang="en-US" altLang="en-US" sz="2400" b="1">
                        <a:latin typeface="Times New Roman" panose="02020603050405020304" pitchFamily="2" charset="0"/>
                        <a:ea typeface="宋体" panose="02010600030101010101" pitchFamily="2" charset="-122"/>
                        <a:cs typeface="Times New Roman" panose="02020603050405020304" pitchFamily="2" charset="0"/>
                      </a:endParaRPr>
                    </a:p>
                  </a:txBody>
                  <a:tcPr marL="68580" marR="68580" marT="0" marB="0" vert="horz" anchor="ctr" anchorCtr="1">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a:buNone/>
                      </a:pPr>
                      <a:r>
                        <a:rPr lang="en-US" sz="2400" b="1">
                          <a:latin typeface="Times New Roman" panose="02020603050405020304" pitchFamily="2" charset="0"/>
                          <a:ea typeface="宋体" panose="02010600030101010101" pitchFamily="2" charset="-122"/>
                          <a:cs typeface="Times New Roman" panose="02020603050405020304" pitchFamily="2" charset="0"/>
                        </a:rPr>
                        <a:t>c</a:t>
                      </a:r>
                      <a:endParaRPr lang="en-US" altLang="en-US" sz="2400" b="1">
                        <a:latin typeface="Times New Roman" panose="02020603050405020304" pitchFamily="2" charset="0"/>
                        <a:ea typeface="宋体" panose="02010600030101010101" pitchFamily="2" charset="-122"/>
                        <a:cs typeface="Times New Roman" panose="02020603050405020304" pitchFamily="2" charset="0"/>
                      </a:endParaRPr>
                    </a:p>
                  </a:txBody>
                  <a:tcPr marL="68580" marR="68580" marT="0" marB="0" vert="horz" anchor="ctr" anchorCtr="1">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a:buNone/>
                      </a:pPr>
                      <a:r>
                        <a:rPr lang="en-US" sz="2400" b="1">
                          <a:latin typeface="Times New Roman" panose="02020603050405020304" pitchFamily="2" charset="0"/>
                          <a:ea typeface="宋体" panose="02010600030101010101" pitchFamily="2" charset="-122"/>
                          <a:cs typeface="Times New Roman" panose="02020603050405020304" pitchFamily="2" charset="0"/>
                        </a:rPr>
                        <a:t>h</a:t>
                      </a:r>
                      <a:endParaRPr lang="en-US" altLang="en-US" sz="2400" b="1">
                        <a:latin typeface="Times New Roman" panose="02020603050405020304" pitchFamily="2" charset="0"/>
                        <a:ea typeface="宋体" panose="02010600030101010101" pitchFamily="2" charset="-122"/>
                        <a:cs typeface="Times New Roman" panose="02020603050405020304" pitchFamily="2" charset="0"/>
                      </a:endParaRPr>
                    </a:p>
                  </a:txBody>
                  <a:tcPr marL="68580" marR="68580" marT="0" marB="0" vert="horz" anchor="ctr" anchorCtr="1">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a:buNone/>
                      </a:pPr>
                      <a:r>
                        <a:rPr lang="en-US" sz="2400" b="1">
                          <a:latin typeface="Times New Roman" panose="02020603050405020304" pitchFamily="2" charset="0"/>
                          <a:ea typeface="宋体" panose="02010600030101010101" pitchFamily="2" charset="-122"/>
                          <a:cs typeface="Times New Roman" panose="02020603050405020304" pitchFamily="2" charset="0"/>
                        </a:rPr>
                        <a:t>t</a:t>
                      </a:r>
                      <a:endParaRPr lang="en-US" altLang="en-US" sz="2400" b="1">
                        <a:latin typeface="Times New Roman" panose="02020603050405020304" pitchFamily="2" charset="0"/>
                        <a:ea typeface="宋体" panose="02010600030101010101" pitchFamily="2" charset="-122"/>
                        <a:cs typeface="Times New Roman" panose="02020603050405020304" pitchFamily="2" charset="0"/>
                      </a:endParaRPr>
                    </a:p>
                  </a:txBody>
                  <a:tcPr marL="68580" marR="68580" marT="0" marB="0" vert="horz" anchor="ctr" anchorCtr="1">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646430">
                <a:tc>
                  <a:txBody>
                    <a:bodyPr/>
                    <a:p>
                      <a:pPr algn="ctr">
                        <a:buNone/>
                      </a:pPr>
                      <a:r>
                        <a:rPr lang="en-US" sz="2400" b="1">
                          <a:latin typeface="Times New Roman" panose="02020603050405020304" pitchFamily="2" charset="0"/>
                          <a:ea typeface="宋体" panose="02010600030101010101" pitchFamily="2" charset="-122"/>
                          <a:cs typeface="Times New Roman" panose="02020603050405020304" pitchFamily="2" charset="0"/>
                        </a:rPr>
                        <a:t>f</a:t>
                      </a:r>
                      <a:endParaRPr lang="en-US" altLang="en-US" sz="2400" b="1">
                        <a:latin typeface="Times New Roman" panose="02020603050405020304" pitchFamily="2" charset="0"/>
                        <a:ea typeface="宋体" panose="02010600030101010101" pitchFamily="2" charset="-122"/>
                        <a:cs typeface="Times New Roman" panose="02020603050405020304" pitchFamily="2" charset="0"/>
                      </a:endParaRPr>
                    </a:p>
                  </a:txBody>
                  <a:tcPr marL="68580" marR="68580" marT="0" marB="0" vert="horz" anchor="ctr" anchorCtr="1">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a:buNone/>
                      </a:pPr>
                      <a:r>
                        <a:rPr lang="en-US" sz="2400" b="1">
                          <a:latin typeface="Times New Roman" panose="02020603050405020304" pitchFamily="2" charset="0"/>
                          <a:ea typeface="宋体" panose="02010600030101010101" pitchFamily="2" charset="-122"/>
                          <a:cs typeface="Times New Roman" panose="02020603050405020304" pitchFamily="2" charset="0"/>
                        </a:rPr>
                        <a:t>z</a:t>
                      </a:r>
                      <a:endParaRPr lang="en-US" altLang="en-US" sz="2400" b="1">
                        <a:latin typeface="Times New Roman" panose="02020603050405020304" pitchFamily="2" charset="0"/>
                        <a:ea typeface="宋体" panose="02010600030101010101" pitchFamily="2" charset="-122"/>
                        <a:cs typeface="Times New Roman" panose="02020603050405020304" pitchFamily="2" charset="0"/>
                      </a:endParaRPr>
                    </a:p>
                  </a:txBody>
                  <a:tcPr marL="68580" marR="68580" marT="0" marB="0" vert="horz" anchor="ctr" anchorCtr="1">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a:buNone/>
                      </a:pPr>
                      <a:r>
                        <a:rPr lang="en-US" sz="2400" b="1">
                          <a:latin typeface="Times New Roman" panose="02020603050405020304" pitchFamily="2" charset="0"/>
                          <a:ea typeface="宋体" panose="02010600030101010101" pitchFamily="2" charset="-122"/>
                          <a:cs typeface="Times New Roman" panose="02020603050405020304" pitchFamily="2" charset="0"/>
                        </a:rPr>
                        <a:t>d</a:t>
                      </a:r>
                      <a:endParaRPr lang="en-US" altLang="en-US" sz="2400" b="1">
                        <a:latin typeface="Times New Roman" panose="02020603050405020304" pitchFamily="2" charset="0"/>
                        <a:ea typeface="宋体" panose="02010600030101010101" pitchFamily="2" charset="-122"/>
                        <a:cs typeface="Times New Roman" panose="02020603050405020304" pitchFamily="2" charset="0"/>
                      </a:endParaRPr>
                    </a:p>
                  </a:txBody>
                  <a:tcPr marL="68580" marR="68580" marT="0" marB="0" vert="horz" anchor="ctr" anchorCtr="1">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a:buNone/>
                      </a:pPr>
                      <a:r>
                        <a:rPr lang="en-US" sz="2400" b="1">
                          <a:latin typeface="Times New Roman" panose="02020603050405020304" pitchFamily="2" charset="0"/>
                          <a:ea typeface="宋体" panose="02010600030101010101" pitchFamily="2" charset="-122"/>
                          <a:cs typeface="Times New Roman" panose="02020603050405020304" pitchFamily="2" charset="0"/>
                        </a:rPr>
                        <a:t>s</a:t>
                      </a:r>
                      <a:endParaRPr lang="en-US" altLang="en-US" sz="2400" b="1">
                        <a:latin typeface="Times New Roman" panose="02020603050405020304" pitchFamily="2" charset="0"/>
                        <a:ea typeface="宋体" panose="02010600030101010101" pitchFamily="2" charset="-122"/>
                        <a:cs typeface="Times New Roman" panose="02020603050405020304" pitchFamily="2" charset="0"/>
                      </a:endParaRPr>
                    </a:p>
                  </a:txBody>
                  <a:tcPr marL="68580" marR="68580" marT="0" marB="0" vert="horz" anchor="ctr" anchorCtr="1">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a:buNone/>
                      </a:pPr>
                      <a:r>
                        <a:rPr lang="en-US" sz="2400" b="1">
                          <a:latin typeface="Times New Roman" panose="02020603050405020304" pitchFamily="2" charset="0"/>
                          <a:ea typeface="宋体" panose="02010600030101010101" pitchFamily="2" charset="-122"/>
                          <a:cs typeface="Times New Roman" panose="02020603050405020304" pitchFamily="2" charset="0"/>
                        </a:rPr>
                        <a:t>r</a:t>
                      </a:r>
                      <a:endParaRPr lang="en-US" altLang="en-US" sz="2400" b="1">
                        <a:latin typeface="Times New Roman" panose="02020603050405020304" pitchFamily="2" charset="0"/>
                        <a:ea typeface="宋体" panose="02010600030101010101" pitchFamily="2" charset="-122"/>
                        <a:cs typeface="Times New Roman" panose="02020603050405020304" pitchFamily="2" charset="0"/>
                      </a:endParaRPr>
                    </a:p>
                  </a:txBody>
                  <a:tcPr marL="68580" marR="68580" marT="0" marB="0" vert="horz" anchor="ctr" anchorCtr="1">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a:buNone/>
                      </a:pPr>
                      <a:r>
                        <a:rPr lang="en-US" sz="2400" b="1">
                          <a:latin typeface="Times New Roman" panose="02020603050405020304" pitchFamily="2" charset="0"/>
                          <a:ea typeface="宋体" panose="02010600030101010101" pitchFamily="2" charset="-122"/>
                          <a:cs typeface="Times New Roman" panose="02020603050405020304" pitchFamily="2" charset="0"/>
                        </a:rPr>
                        <a:t>w</a:t>
                      </a:r>
                      <a:endParaRPr lang="en-US" altLang="en-US" sz="2400" b="1">
                        <a:latin typeface="Times New Roman" panose="02020603050405020304" pitchFamily="2" charset="0"/>
                        <a:ea typeface="宋体" panose="02010600030101010101" pitchFamily="2" charset="-122"/>
                        <a:cs typeface="Times New Roman" panose="02020603050405020304" pitchFamily="2" charset="0"/>
                      </a:endParaRPr>
                    </a:p>
                  </a:txBody>
                  <a:tcPr marL="68580" marR="68580" marT="0" marB="0" vert="horz" anchor="ctr" anchorCtr="1">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a:buNone/>
                      </a:pPr>
                      <a:r>
                        <a:rPr lang="en-US" sz="2400" b="1">
                          <a:latin typeface="Times New Roman" panose="02020603050405020304" pitchFamily="2" charset="0"/>
                          <a:ea typeface="宋体" panose="02010600030101010101" pitchFamily="2" charset="-122"/>
                          <a:cs typeface="Times New Roman" panose="02020603050405020304" pitchFamily="2" charset="0"/>
                        </a:rPr>
                        <a:t>n</a:t>
                      </a:r>
                      <a:endParaRPr lang="en-US" altLang="en-US" sz="2400" b="1">
                        <a:latin typeface="Times New Roman" panose="02020603050405020304" pitchFamily="2" charset="0"/>
                        <a:ea typeface="宋体" panose="02010600030101010101" pitchFamily="2" charset="-122"/>
                        <a:cs typeface="Times New Roman" panose="02020603050405020304" pitchFamily="2" charset="0"/>
                      </a:endParaRPr>
                    </a:p>
                  </a:txBody>
                  <a:tcPr marL="68580" marR="68580" marT="0" marB="0" vert="horz" anchor="ctr" anchorCtr="1">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a:buNone/>
                      </a:pPr>
                      <a:r>
                        <a:rPr lang="en-US" sz="2400" b="1">
                          <a:latin typeface="Times New Roman" panose="02020603050405020304" pitchFamily="2" charset="0"/>
                          <a:ea typeface="宋体" panose="02010600030101010101" pitchFamily="2" charset="-122"/>
                          <a:cs typeface="Times New Roman" panose="02020603050405020304" pitchFamily="2" charset="0"/>
                        </a:rPr>
                        <a:t>i</a:t>
                      </a:r>
                      <a:endParaRPr lang="en-US" altLang="en-US" sz="2400" b="1">
                        <a:latin typeface="Times New Roman" panose="02020603050405020304" pitchFamily="2" charset="0"/>
                        <a:ea typeface="宋体" panose="02010600030101010101" pitchFamily="2" charset="-122"/>
                        <a:cs typeface="Times New Roman" panose="02020603050405020304" pitchFamily="2" charset="0"/>
                      </a:endParaRPr>
                    </a:p>
                  </a:txBody>
                  <a:tcPr marL="68580" marR="68580" marT="0" marB="0" vert="horz" anchor="ctr" anchorCtr="1">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a:buNone/>
                      </a:pPr>
                      <a:r>
                        <a:rPr lang="en-US" sz="2400" b="1">
                          <a:latin typeface="Times New Roman" panose="02020603050405020304" pitchFamily="2" charset="0"/>
                          <a:ea typeface="宋体" panose="02010600030101010101" pitchFamily="2" charset="-122"/>
                          <a:cs typeface="Times New Roman" panose="02020603050405020304" pitchFamily="2" charset="0"/>
                        </a:rPr>
                        <a:t>o</a:t>
                      </a:r>
                      <a:endParaRPr lang="en-US" altLang="en-US" sz="2400" b="1">
                        <a:latin typeface="Times New Roman" panose="02020603050405020304" pitchFamily="2" charset="0"/>
                        <a:ea typeface="宋体" panose="02010600030101010101" pitchFamily="2" charset="-122"/>
                        <a:cs typeface="Times New Roman" panose="02020603050405020304" pitchFamily="2" charset="0"/>
                      </a:endParaRPr>
                    </a:p>
                  </a:txBody>
                  <a:tcPr marL="68580" marR="68580" marT="0" marB="0" vert="horz" anchor="ctr" anchorCtr="1">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646430">
                <a:tc>
                  <a:txBody>
                    <a:bodyPr/>
                    <a:p>
                      <a:pPr algn="ctr">
                        <a:buNone/>
                      </a:pPr>
                      <a:r>
                        <a:rPr lang="en-US" sz="2400" b="1">
                          <a:latin typeface="Times New Roman" panose="02020603050405020304" pitchFamily="2" charset="0"/>
                          <a:ea typeface="宋体" panose="02010600030101010101" pitchFamily="2" charset="-122"/>
                          <a:cs typeface="Times New Roman" panose="02020603050405020304" pitchFamily="2" charset="0"/>
                        </a:rPr>
                        <a:t>d</a:t>
                      </a:r>
                      <a:endParaRPr lang="en-US" altLang="en-US" sz="2400" b="1">
                        <a:latin typeface="Times New Roman" panose="02020603050405020304" pitchFamily="2" charset="0"/>
                        <a:ea typeface="宋体" panose="02010600030101010101" pitchFamily="2" charset="-122"/>
                        <a:cs typeface="Times New Roman" panose="02020603050405020304" pitchFamily="2" charset="0"/>
                      </a:endParaRPr>
                    </a:p>
                  </a:txBody>
                  <a:tcPr marL="68580" marR="68580" marT="0" marB="0" vert="horz" anchor="ctr" anchorCtr="1">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a:buNone/>
                      </a:pPr>
                      <a:r>
                        <a:rPr lang="en-US" sz="2400" b="1">
                          <a:latin typeface="Times New Roman" panose="02020603050405020304" pitchFamily="2" charset="0"/>
                          <a:ea typeface="宋体" panose="02010600030101010101" pitchFamily="2" charset="-122"/>
                          <a:cs typeface="Times New Roman" panose="02020603050405020304" pitchFamily="2" charset="0"/>
                        </a:rPr>
                        <a:t>g</a:t>
                      </a:r>
                      <a:endParaRPr lang="en-US" altLang="en-US" sz="2400" b="1">
                        <a:latin typeface="Times New Roman" panose="02020603050405020304" pitchFamily="2" charset="0"/>
                        <a:ea typeface="宋体" panose="02010600030101010101" pitchFamily="2" charset="-122"/>
                        <a:cs typeface="Times New Roman" panose="02020603050405020304" pitchFamily="2" charset="0"/>
                      </a:endParaRPr>
                    </a:p>
                  </a:txBody>
                  <a:tcPr marL="68580" marR="68580" marT="0" marB="0" vert="horz" anchor="ctr" anchorCtr="1">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a:buNone/>
                      </a:pPr>
                      <a:r>
                        <a:rPr lang="en-US" sz="2400" b="1">
                          <a:latin typeface="Times New Roman" panose="02020603050405020304" pitchFamily="2" charset="0"/>
                          <a:ea typeface="宋体" panose="02010600030101010101" pitchFamily="2" charset="-122"/>
                          <a:cs typeface="Times New Roman" panose="02020603050405020304" pitchFamily="2" charset="0"/>
                        </a:rPr>
                        <a:t>e</a:t>
                      </a:r>
                      <a:endParaRPr lang="en-US" altLang="en-US" sz="2400" b="1">
                        <a:latin typeface="Times New Roman" panose="02020603050405020304" pitchFamily="2" charset="0"/>
                        <a:ea typeface="宋体" panose="02010600030101010101" pitchFamily="2" charset="-122"/>
                        <a:cs typeface="Times New Roman" panose="02020603050405020304" pitchFamily="2" charset="0"/>
                      </a:endParaRPr>
                    </a:p>
                  </a:txBody>
                  <a:tcPr marL="68580" marR="68580" marT="0" marB="0" vert="horz" anchor="ctr" anchorCtr="1">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a:buNone/>
                      </a:pPr>
                      <a:r>
                        <a:rPr lang="en-US" sz="2400" b="1">
                          <a:latin typeface="Times New Roman" panose="02020603050405020304" pitchFamily="2" charset="0"/>
                          <a:ea typeface="宋体" panose="02010600030101010101" pitchFamily="2" charset="-122"/>
                          <a:cs typeface="Times New Roman" panose="02020603050405020304" pitchFamily="2" charset="0"/>
                        </a:rPr>
                        <a:t>a</a:t>
                      </a:r>
                      <a:endParaRPr lang="en-US" altLang="en-US" sz="2400" b="1">
                        <a:latin typeface="Times New Roman" panose="02020603050405020304" pitchFamily="2" charset="0"/>
                        <a:ea typeface="宋体" panose="02010600030101010101" pitchFamily="2" charset="-122"/>
                        <a:cs typeface="Times New Roman" panose="02020603050405020304" pitchFamily="2" charset="0"/>
                      </a:endParaRPr>
                    </a:p>
                  </a:txBody>
                  <a:tcPr marL="68580" marR="68580" marT="0" marB="0" vert="horz" anchor="ctr" anchorCtr="1">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a:buNone/>
                      </a:pPr>
                      <a:r>
                        <a:rPr lang="en-US" sz="2400" b="1">
                          <a:latin typeface="Times New Roman" panose="02020603050405020304" pitchFamily="2" charset="0"/>
                          <a:ea typeface="宋体" panose="02010600030101010101" pitchFamily="2" charset="-122"/>
                          <a:cs typeface="Times New Roman" panose="02020603050405020304" pitchFamily="2" charset="0"/>
                        </a:rPr>
                        <a:t>r</a:t>
                      </a:r>
                      <a:endParaRPr lang="en-US" altLang="en-US" sz="2400" b="1">
                        <a:latin typeface="Times New Roman" panose="02020603050405020304" pitchFamily="2" charset="0"/>
                        <a:ea typeface="宋体" panose="02010600030101010101" pitchFamily="2" charset="-122"/>
                        <a:cs typeface="Times New Roman" panose="02020603050405020304" pitchFamily="2" charset="0"/>
                      </a:endParaRPr>
                    </a:p>
                  </a:txBody>
                  <a:tcPr marL="68580" marR="68580" marT="0" marB="0" vert="horz" anchor="ctr" anchorCtr="1">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a:buNone/>
                      </a:pPr>
                      <a:r>
                        <a:rPr lang="en-US" sz="2400" b="1">
                          <a:latin typeface="Times New Roman" panose="02020603050405020304" pitchFamily="2" charset="0"/>
                          <a:ea typeface="宋体" panose="02010600030101010101" pitchFamily="2" charset="-122"/>
                          <a:cs typeface="Times New Roman" panose="02020603050405020304" pitchFamily="2" charset="0"/>
                        </a:rPr>
                        <a:t>f</a:t>
                      </a:r>
                      <a:endParaRPr lang="en-US" altLang="en-US" sz="2400" b="1">
                        <a:latin typeface="Times New Roman" panose="02020603050405020304" pitchFamily="2" charset="0"/>
                        <a:ea typeface="宋体" panose="02010600030101010101" pitchFamily="2" charset="-122"/>
                        <a:cs typeface="Times New Roman" panose="02020603050405020304" pitchFamily="2" charset="0"/>
                      </a:endParaRPr>
                    </a:p>
                  </a:txBody>
                  <a:tcPr marL="68580" marR="68580" marT="0" marB="0" vert="horz" anchor="ctr" anchorCtr="1">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a:buNone/>
                      </a:pPr>
                      <a:r>
                        <a:rPr lang="en-US" sz="2400" b="1">
                          <a:latin typeface="Times New Roman" panose="02020603050405020304" pitchFamily="2" charset="0"/>
                          <a:ea typeface="宋体" panose="02010600030101010101" pitchFamily="2" charset="-122"/>
                          <a:cs typeface="Times New Roman" panose="02020603050405020304" pitchFamily="2" charset="0"/>
                        </a:rPr>
                        <a:t>s</a:t>
                      </a:r>
                      <a:endParaRPr lang="en-US" altLang="en-US" sz="2400" b="1">
                        <a:latin typeface="Times New Roman" panose="02020603050405020304" pitchFamily="2" charset="0"/>
                        <a:ea typeface="宋体" panose="02010600030101010101" pitchFamily="2" charset="-122"/>
                        <a:cs typeface="Times New Roman" panose="02020603050405020304" pitchFamily="2" charset="0"/>
                      </a:endParaRPr>
                    </a:p>
                  </a:txBody>
                  <a:tcPr marL="68580" marR="68580" marT="0" marB="0" vert="horz" anchor="ctr" anchorCtr="1">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a:buNone/>
                      </a:pPr>
                      <a:r>
                        <a:rPr lang="en-US" sz="2400" b="1">
                          <a:latin typeface="Times New Roman" panose="02020603050405020304" pitchFamily="2" charset="0"/>
                          <a:ea typeface="宋体" panose="02010600030101010101" pitchFamily="2" charset="-122"/>
                          <a:cs typeface="Times New Roman" panose="02020603050405020304" pitchFamily="2" charset="0"/>
                        </a:rPr>
                        <a:t>w</a:t>
                      </a:r>
                      <a:endParaRPr lang="en-US" altLang="en-US" sz="2400" b="1">
                        <a:latin typeface="Times New Roman" panose="02020603050405020304" pitchFamily="2" charset="0"/>
                        <a:ea typeface="宋体" panose="02010600030101010101" pitchFamily="2" charset="-122"/>
                        <a:cs typeface="Times New Roman" panose="02020603050405020304" pitchFamily="2" charset="0"/>
                      </a:endParaRPr>
                    </a:p>
                  </a:txBody>
                  <a:tcPr marL="68580" marR="68580" marT="0" marB="0" vert="horz" anchor="ctr" anchorCtr="1">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a:buNone/>
                      </a:pPr>
                      <a:r>
                        <a:rPr lang="en-US" sz="2400" b="1">
                          <a:latin typeface="Times New Roman" panose="02020603050405020304" pitchFamily="2" charset="0"/>
                          <a:ea typeface="宋体" panose="02010600030101010101" pitchFamily="2" charset="-122"/>
                          <a:cs typeface="Times New Roman" panose="02020603050405020304" pitchFamily="2" charset="0"/>
                        </a:rPr>
                        <a:t>r</a:t>
                      </a:r>
                      <a:endParaRPr lang="en-US" altLang="en-US" sz="2400" b="1">
                        <a:latin typeface="Times New Roman" panose="02020603050405020304" pitchFamily="2" charset="0"/>
                        <a:ea typeface="宋体" panose="02010600030101010101" pitchFamily="2" charset="-122"/>
                        <a:cs typeface="Times New Roman" panose="02020603050405020304" pitchFamily="2" charset="0"/>
                      </a:endParaRPr>
                    </a:p>
                  </a:txBody>
                  <a:tcPr marL="68580" marR="68580" marT="0" marB="0" vert="horz" anchor="ctr" anchorCtr="1">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646430">
                <a:tc>
                  <a:txBody>
                    <a:bodyPr/>
                    <a:p>
                      <a:pPr algn="ctr">
                        <a:buNone/>
                      </a:pPr>
                      <a:r>
                        <a:rPr lang="en-US" sz="2400" b="1">
                          <a:latin typeface="Times New Roman" panose="02020603050405020304" pitchFamily="2" charset="0"/>
                          <a:ea typeface="宋体" panose="02010600030101010101" pitchFamily="2" charset="-122"/>
                          <a:cs typeface="Times New Roman" panose="02020603050405020304" pitchFamily="2" charset="0"/>
                        </a:rPr>
                        <a:t>e</a:t>
                      </a:r>
                      <a:endParaRPr lang="en-US" altLang="en-US" sz="2400" b="1">
                        <a:latin typeface="Times New Roman" panose="02020603050405020304" pitchFamily="2" charset="0"/>
                        <a:ea typeface="宋体" panose="02010600030101010101" pitchFamily="2" charset="-122"/>
                        <a:cs typeface="Times New Roman" panose="02020603050405020304" pitchFamily="2" charset="0"/>
                      </a:endParaRPr>
                    </a:p>
                  </a:txBody>
                  <a:tcPr marL="68580" marR="68580" marT="0" marB="0" vert="horz" anchor="ctr" anchorCtr="1">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a:buNone/>
                      </a:pPr>
                      <a:r>
                        <a:rPr lang="en-US" sz="2400" b="1">
                          <a:latin typeface="Times New Roman" panose="02020603050405020304" pitchFamily="2" charset="0"/>
                          <a:ea typeface="宋体" panose="02010600030101010101" pitchFamily="2" charset="-122"/>
                          <a:cs typeface="Times New Roman" panose="02020603050405020304" pitchFamily="2" charset="0"/>
                        </a:rPr>
                        <a:t>l</a:t>
                      </a:r>
                      <a:endParaRPr lang="en-US" altLang="en-US" sz="2400" b="1">
                        <a:latin typeface="Times New Roman" panose="02020603050405020304" pitchFamily="2" charset="0"/>
                        <a:ea typeface="宋体" panose="02010600030101010101" pitchFamily="2" charset="-122"/>
                        <a:cs typeface="Times New Roman" panose="02020603050405020304" pitchFamily="2" charset="0"/>
                      </a:endParaRPr>
                    </a:p>
                  </a:txBody>
                  <a:tcPr marL="68580" marR="68580" marT="0" marB="0" vert="horz" anchor="ctr" anchorCtr="1">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a:buNone/>
                      </a:pPr>
                      <a:r>
                        <a:rPr lang="en-US" sz="2400" b="1">
                          <a:latin typeface="Times New Roman" panose="02020603050405020304" pitchFamily="2" charset="0"/>
                          <a:ea typeface="宋体" panose="02010600030101010101" pitchFamily="2" charset="-122"/>
                          <a:cs typeface="Times New Roman" panose="02020603050405020304" pitchFamily="2" charset="0"/>
                        </a:rPr>
                        <a:t>v</a:t>
                      </a:r>
                      <a:endParaRPr lang="en-US" altLang="en-US" sz="2400" b="1">
                        <a:latin typeface="Times New Roman" panose="02020603050405020304" pitchFamily="2" charset="0"/>
                        <a:ea typeface="宋体" panose="02010600030101010101" pitchFamily="2" charset="-122"/>
                        <a:cs typeface="Times New Roman" panose="02020603050405020304" pitchFamily="2" charset="0"/>
                      </a:endParaRPr>
                    </a:p>
                  </a:txBody>
                  <a:tcPr marL="68580" marR="68580" marT="0" marB="0" vert="horz" anchor="ctr" anchorCtr="1">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a:buNone/>
                      </a:pPr>
                      <a:r>
                        <a:rPr lang="en-US" sz="2400" b="1">
                          <a:latin typeface="Times New Roman" panose="02020603050405020304" pitchFamily="2" charset="0"/>
                          <a:ea typeface="宋体" panose="02010600030101010101" pitchFamily="2" charset="-122"/>
                          <a:cs typeface="Times New Roman" panose="02020603050405020304" pitchFamily="2" charset="0"/>
                        </a:rPr>
                        <a:t>t</a:t>
                      </a:r>
                      <a:endParaRPr lang="en-US" altLang="en-US" sz="2400" b="1">
                        <a:latin typeface="Times New Roman" panose="02020603050405020304" pitchFamily="2" charset="0"/>
                        <a:ea typeface="宋体" panose="02010600030101010101" pitchFamily="2" charset="-122"/>
                        <a:cs typeface="Times New Roman" panose="02020603050405020304" pitchFamily="2" charset="0"/>
                      </a:endParaRPr>
                    </a:p>
                  </a:txBody>
                  <a:tcPr marL="68580" marR="68580" marT="0" marB="0" vert="horz" anchor="ctr" anchorCtr="1">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a:buNone/>
                      </a:pPr>
                      <a:r>
                        <a:rPr lang="en-US" sz="2400" b="1">
                          <a:latin typeface="Times New Roman" panose="02020603050405020304" pitchFamily="2" charset="0"/>
                          <a:ea typeface="宋体" panose="02010600030101010101" pitchFamily="2" charset="-122"/>
                          <a:cs typeface="Times New Roman" panose="02020603050405020304" pitchFamily="2" charset="0"/>
                        </a:rPr>
                        <a:t>l</a:t>
                      </a:r>
                      <a:endParaRPr lang="en-US" altLang="en-US" sz="2400" b="1">
                        <a:latin typeface="Times New Roman" panose="02020603050405020304" pitchFamily="2" charset="0"/>
                        <a:ea typeface="宋体" panose="02010600030101010101" pitchFamily="2" charset="-122"/>
                        <a:cs typeface="Times New Roman" panose="02020603050405020304" pitchFamily="2" charset="0"/>
                      </a:endParaRPr>
                    </a:p>
                  </a:txBody>
                  <a:tcPr marL="68580" marR="68580" marT="0" marB="0" vert="horz" anchor="ctr" anchorCtr="1">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a:buNone/>
                      </a:pPr>
                      <a:r>
                        <a:rPr lang="en-US" sz="2400" b="1">
                          <a:latin typeface="Times New Roman" panose="02020603050405020304" pitchFamily="2" charset="0"/>
                          <a:ea typeface="宋体" panose="02010600030101010101" pitchFamily="2" charset="-122"/>
                          <a:cs typeface="Times New Roman" panose="02020603050405020304" pitchFamily="2" charset="0"/>
                        </a:rPr>
                        <a:t>m</a:t>
                      </a:r>
                      <a:endParaRPr lang="en-US" altLang="en-US" sz="2400" b="1">
                        <a:latin typeface="Times New Roman" panose="02020603050405020304" pitchFamily="2" charset="0"/>
                        <a:ea typeface="宋体" panose="02010600030101010101" pitchFamily="2" charset="-122"/>
                        <a:cs typeface="Times New Roman" panose="02020603050405020304" pitchFamily="2" charset="0"/>
                      </a:endParaRPr>
                    </a:p>
                  </a:txBody>
                  <a:tcPr marL="68580" marR="68580" marT="0" marB="0" vert="horz" anchor="ctr" anchorCtr="1">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a:buNone/>
                      </a:pPr>
                      <a:r>
                        <a:rPr lang="en-US" sz="2400" b="1">
                          <a:latin typeface="Times New Roman" panose="02020603050405020304" pitchFamily="2" charset="0"/>
                          <a:ea typeface="宋体" panose="02010600030101010101" pitchFamily="2" charset="-122"/>
                          <a:cs typeface="Times New Roman" panose="02020603050405020304" pitchFamily="2" charset="0"/>
                        </a:rPr>
                        <a:t>h</a:t>
                      </a:r>
                      <a:endParaRPr lang="en-US" altLang="en-US" sz="2400" b="1">
                        <a:latin typeface="Times New Roman" panose="02020603050405020304" pitchFamily="2" charset="0"/>
                        <a:ea typeface="宋体" panose="02010600030101010101" pitchFamily="2" charset="-122"/>
                        <a:cs typeface="Times New Roman" panose="02020603050405020304" pitchFamily="2" charset="0"/>
                      </a:endParaRPr>
                    </a:p>
                  </a:txBody>
                  <a:tcPr marL="68580" marR="68580" marT="0" marB="0" vert="horz" anchor="ctr" anchorCtr="1">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a:buNone/>
                      </a:pPr>
                      <a:r>
                        <a:rPr lang="en-US" sz="2400" b="1">
                          <a:latin typeface="Times New Roman" panose="02020603050405020304" pitchFamily="2" charset="0"/>
                          <a:ea typeface="宋体" panose="02010600030101010101" pitchFamily="2" charset="-122"/>
                          <a:cs typeface="Times New Roman" panose="02020603050405020304" pitchFamily="2" charset="0"/>
                        </a:rPr>
                        <a:t>r</a:t>
                      </a:r>
                      <a:endParaRPr lang="en-US" altLang="en-US" sz="2400" b="1">
                        <a:latin typeface="Times New Roman" panose="02020603050405020304" pitchFamily="2" charset="0"/>
                        <a:ea typeface="宋体" panose="02010600030101010101" pitchFamily="2" charset="-122"/>
                        <a:cs typeface="Times New Roman" panose="02020603050405020304" pitchFamily="2" charset="0"/>
                      </a:endParaRPr>
                    </a:p>
                  </a:txBody>
                  <a:tcPr marL="68580" marR="68580" marT="0" marB="0" vert="horz" anchor="ctr" anchorCtr="1">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a:buNone/>
                      </a:pPr>
                      <a:r>
                        <a:rPr lang="en-US" sz="2400" b="1">
                          <a:latin typeface="Times New Roman" panose="02020603050405020304" pitchFamily="2" charset="0"/>
                          <a:ea typeface="宋体" panose="02010600030101010101" pitchFamily="2" charset="-122"/>
                          <a:cs typeface="Times New Roman" panose="02020603050405020304" pitchFamily="2" charset="0"/>
                        </a:rPr>
                        <a:t>q</a:t>
                      </a:r>
                      <a:endParaRPr lang="en-US" altLang="en-US" sz="2400" b="1">
                        <a:latin typeface="Times New Roman" panose="02020603050405020304" pitchFamily="2" charset="0"/>
                        <a:ea typeface="宋体" panose="02010600030101010101" pitchFamily="2" charset="-122"/>
                        <a:cs typeface="Times New Roman" panose="02020603050405020304" pitchFamily="2" charset="0"/>
                      </a:endParaRPr>
                    </a:p>
                  </a:txBody>
                  <a:tcPr marL="68580" marR="68580" marT="0" marB="0" vert="horz" anchor="ctr" anchorCtr="1">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646430">
                <a:tc>
                  <a:txBody>
                    <a:bodyPr/>
                    <a:p>
                      <a:pPr algn="ctr">
                        <a:buNone/>
                      </a:pPr>
                      <a:r>
                        <a:rPr lang="en-US" sz="2400" b="1">
                          <a:latin typeface="Times New Roman" panose="02020603050405020304" pitchFamily="2" charset="0"/>
                          <a:ea typeface="宋体" panose="02010600030101010101" pitchFamily="2" charset="-122"/>
                          <a:cs typeface="Times New Roman" panose="02020603050405020304" pitchFamily="2" charset="0"/>
                        </a:rPr>
                        <a:t>s</a:t>
                      </a:r>
                      <a:endParaRPr lang="en-US" altLang="en-US" sz="2400" b="1">
                        <a:latin typeface="Times New Roman" panose="02020603050405020304" pitchFamily="2" charset="0"/>
                        <a:ea typeface="宋体" panose="02010600030101010101" pitchFamily="2" charset="-122"/>
                        <a:cs typeface="Times New Roman" panose="02020603050405020304" pitchFamily="2" charset="0"/>
                      </a:endParaRPr>
                    </a:p>
                  </a:txBody>
                  <a:tcPr marL="68580" marR="68580" marT="0" marB="0" vert="horz" anchor="ctr" anchorCtr="1">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a:buNone/>
                      </a:pPr>
                      <a:r>
                        <a:rPr lang="en-US" sz="2400" b="1">
                          <a:latin typeface="Times New Roman" panose="02020603050405020304" pitchFamily="2" charset="0"/>
                          <a:ea typeface="宋体" panose="02010600030101010101" pitchFamily="2" charset="-122"/>
                          <a:cs typeface="Times New Roman" panose="02020603050405020304" pitchFamily="2" charset="0"/>
                        </a:rPr>
                        <a:t>w</a:t>
                      </a:r>
                      <a:endParaRPr lang="en-US" altLang="en-US" sz="2400" b="1">
                        <a:latin typeface="Times New Roman" panose="02020603050405020304" pitchFamily="2" charset="0"/>
                        <a:ea typeface="宋体" panose="02010600030101010101" pitchFamily="2" charset="-122"/>
                        <a:cs typeface="Times New Roman" panose="02020603050405020304" pitchFamily="2" charset="0"/>
                      </a:endParaRPr>
                    </a:p>
                  </a:txBody>
                  <a:tcPr marL="68580" marR="68580" marT="0" marB="0" vert="horz" anchor="ctr" anchorCtr="1">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a:buNone/>
                      </a:pPr>
                      <a:r>
                        <a:rPr lang="en-US" sz="2400" b="1">
                          <a:latin typeface="Times New Roman" panose="02020603050405020304" pitchFamily="2" charset="0"/>
                          <a:ea typeface="宋体" panose="02010600030101010101" pitchFamily="2" charset="-122"/>
                          <a:cs typeface="Times New Roman" panose="02020603050405020304" pitchFamily="2" charset="0"/>
                        </a:rPr>
                        <a:t>i</a:t>
                      </a:r>
                      <a:endParaRPr lang="en-US" altLang="en-US" sz="2400" b="1">
                        <a:latin typeface="Times New Roman" panose="02020603050405020304" pitchFamily="2" charset="0"/>
                        <a:ea typeface="宋体" panose="02010600030101010101" pitchFamily="2" charset="-122"/>
                        <a:cs typeface="Times New Roman" panose="02020603050405020304" pitchFamily="2" charset="0"/>
                      </a:endParaRPr>
                    </a:p>
                  </a:txBody>
                  <a:tcPr marL="68580" marR="68580" marT="0" marB="0" vert="horz" anchor="ctr" anchorCtr="1">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a:buNone/>
                      </a:pPr>
                      <a:r>
                        <a:rPr lang="en-US" sz="2400" b="1">
                          <a:latin typeface="Times New Roman" panose="02020603050405020304" pitchFamily="2" charset="0"/>
                          <a:ea typeface="宋体" panose="02010600030101010101" pitchFamily="2" charset="-122"/>
                          <a:cs typeface="Times New Roman" panose="02020603050405020304" pitchFamily="2" charset="0"/>
                        </a:rPr>
                        <a:t>t</a:t>
                      </a:r>
                      <a:endParaRPr lang="en-US" altLang="en-US" sz="2400" b="1">
                        <a:latin typeface="Times New Roman" panose="02020603050405020304" pitchFamily="2" charset="0"/>
                        <a:ea typeface="宋体" panose="02010600030101010101" pitchFamily="2" charset="-122"/>
                        <a:cs typeface="Times New Roman" panose="02020603050405020304" pitchFamily="2" charset="0"/>
                      </a:endParaRPr>
                    </a:p>
                  </a:txBody>
                  <a:tcPr marL="68580" marR="68580" marT="0" marB="0" vert="horz" anchor="ctr" anchorCtr="1">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a:buNone/>
                      </a:pPr>
                      <a:r>
                        <a:rPr lang="en-US" sz="2400" b="1">
                          <a:latin typeface="Times New Roman" panose="02020603050405020304" pitchFamily="2" charset="0"/>
                          <a:ea typeface="宋体" panose="02010600030101010101" pitchFamily="2" charset="-122"/>
                          <a:cs typeface="Times New Roman" panose="02020603050405020304" pitchFamily="2" charset="0"/>
                        </a:rPr>
                        <a:t>c</a:t>
                      </a:r>
                      <a:endParaRPr lang="en-US" altLang="en-US" sz="2400" b="1">
                        <a:latin typeface="Times New Roman" panose="02020603050405020304" pitchFamily="2" charset="0"/>
                        <a:ea typeface="宋体" panose="02010600030101010101" pitchFamily="2" charset="-122"/>
                        <a:cs typeface="Times New Roman" panose="02020603050405020304" pitchFamily="2" charset="0"/>
                      </a:endParaRPr>
                    </a:p>
                  </a:txBody>
                  <a:tcPr marL="68580" marR="68580" marT="0" marB="0" vert="horz" anchor="ctr" anchorCtr="1">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a:buNone/>
                      </a:pPr>
                      <a:r>
                        <a:rPr lang="en-US" sz="2400" b="1">
                          <a:latin typeface="Times New Roman" panose="02020603050405020304" pitchFamily="2" charset="0"/>
                          <a:ea typeface="宋体" panose="02010600030101010101" pitchFamily="2" charset="-122"/>
                          <a:cs typeface="Times New Roman" panose="02020603050405020304" pitchFamily="2" charset="0"/>
                        </a:rPr>
                        <a:t>h</a:t>
                      </a:r>
                      <a:endParaRPr lang="en-US" altLang="en-US" sz="2400" b="1">
                        <a:latin typeface="Times New Roman" panose="02020603050405020304" pitchFamily="2" charset="0"/>
                        <a:ea typeface="宋体" panose="02010600030101010101" pitchFamily="2" charset="-122"/>
                        <a:cs typeface="Times New Roman" panose="02020603050405020304" pitchFamily="2" charset="0"/>
                      </a:endParaRPr>
                    </a:p>
                  </a:txBody>
                  <a:tcPr marL="68580" marR="68580" marT="0" marB="0" vert="horz" anchor="ctr" anchorCtr="1">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a:buNone/>
                      </a:pPr>
                      <a:r>
                        <a:rPr lang="en-US" sz="2400" b="1">
                          <a:latin typeface="Times New Roman" panose="02020603050405020304" pitchFamily="2" charset="0"/>
                          <a:ea typeface="宋体" panose="02010600030101010101" pitchFamily="2" charset="-122"/>
                          <a:cs typeface="Times New Roman" panose="02020603050405020304" pitchFamily="2" charset="0"/>
                        </a:rPr>
                        <a:t>a</a:t>
                      </a:r>
                      <a:endParaRPr lang="en-US" altLang="en-US" sz="2400" b="1">
                        <a:latin typeface="Times New Roman" panose="02020603050405020304" pitchFamily="2" charset="0"/>
                        <a:ea typeface="宋体" panose="02010600030101010101" pitchFamily="2" charset="-122"/>
                        <a:cs typeface="Times New Roman" panose="02020603050405020304" pitchFamily="2" charset="0"/>
                      </a:endParaRPr>
                    </a:p>
                  </a:txBody>
                  <a:tcPr marL="68580" marR="68580" marT="0" marB="0" vert="horz" anchor="ctr" anchorCtr="1">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a:buNone/>
                      </a:pPr>
                      <a:r>
                        <a:rPr lang="en-US" sz="2400" b="1">
                          <a:latin typeface="Times New Roman" panose="02020603050405020304" pitchFamily="2" charset="0"/>
                          <a:ea typeface="宋体" panose="02010600030101010101" pitchFamily="2" charset="-122"/>
                          <a:cs typeface="Times New Roman" panose="02020603050405020304" pitchFamily="2" charset="0"/>
                        </a:rPr>
                        <a:t>e</a:t>
                      </a:r>
                      <a:endParaRPr lang="en-US" altLang="en-US" sz="2400" b="1">
                        <a:latin typeface="Times New Roman" panose="02020603050405020304" pitchFamily="2" charset="0"/>
                        <a:ea typeface="宋体" panose="02010600030101010101" pitchFamily="2" charset="-122"/>
                        <a:cs typeface="Times New Roman" panose="02020603050405020304" pitchFamily="2" charset="0"/>
                      </a:endParaRPr>
                    </a:p>
                  </a:txBody>
                  <a:tcPr marL="68580" marR="68580" marT="0" marB="0" vert="horz" anchor="ctr" anchorCtr="1">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a:buNone/>
                      </a:pPr>
                      <a:r>
                        <a:rPr lang="en-US" sz="2400" b="1">
                          <a:latin typeface="Times New Roman" panose="02020603050405020304" pitchFamily="2" charset="0"/>
                          <a:ea typeface="宋体" panose="02010600030101010101" pitchFamily="2" charset="-122"/>
                          <a:cs typeface="Times New Roman" panose="02020603050405020304" pitchFamily="2" charset="0"/>
                        </a:rPr>
                        <a:t>u</a:t>
                      </a:r>
                      <a:endParaRPr lang="en-US" altLang="en-US" sz="2400" b="1">
                        <a:latin typeface="Times New Roman" panose="02020603050405020304" pitchFamily="2" charset="0"/>
                        <a:ea typeface="宋体" panose="02010600030101010101" pitchFamily="2" charset="-122"/>
                        <a:cs typeface="Times New Roman" panose="02020603050405020304" pitchFamily="2" charset="0"/>
                      </a:endParaRPr>
                    </a:p>
                  </a:txBody>
                  <a:tcPr marL="68580" marR="68580" marT="0" marB="0" vert="horz" anchor="ctr" anchorCtr="1">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646430">
                <a:tc>
                  <a:txBody>
                    <a:bodyPr/>
                    <a:p>
                      <a:pPr algn="ctr">
                        <a:buNone/>
                      </a:pPr>
                      <a:r>
                        <a:rPr lang="en-US" sz="2400" b="1">
                          <a:latin typeface="Times New Roman" panose="02020603050405020304" pitchFamily="2" charset="0"/>
                          <a:ea typeface="宋体" panose="02010600030101010101" pitchFamily="2" charset="-122"/>
                          <a:cs typeface="Times New Roman" panose="02020603050405020304" pitchFamily="2" charset="0"/>
                        </a:rPr>
                        <a:t>t</a:t>
                      </a:r>
                      <a:endParaRPr lang="en-US" altLang="en-US" sz="2400" b="1">
                        <a:latin typeface="Times New Roman" panose="02020603050405020304" pitchFamily="2" charset="0"/>
                        <a:ea typeface="宋体" panose="02010600030101010101" pitchFamily="2" charset="-122"/>
                        <a:cs typeface="Times New Roman" panose="02020603050405020304" pitchFamily="2" charset="0"/>
                      </a:endParaRPr>
                    </a:p>
                  </a:txBody>
                  <a:tcPr marL="68580" marR="68580" marT="0" marB="0" vert="horz" anchor="ctr" anchorCtr="1">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a:buNone/>
                      </a:pPr>
                      <a:r>
                        <a:rPr lang="en-US" sz="2400" b="1">
                          <a:latin typeface="Times New Roman" panose="02020603050405020304" pitchFamily="2" charset="0"/>
                          <a:ea typeface="宋体" panose="02010600030101010101" pitchFamily="2" charset="-122"/>
                          <a:cs typeface="Times New Roman" panose="02020603050405020304" pitchFamily="2" charset="0"/>
                        </a:rPr>
                        <a:t>e</a:t>
                      </a:r>
                      <a:endParaRPr lang="en-US" altLang="en-US" sz="2400" b="1">
                        <a:latin typeface="Times New Roman" panose="02020603050405020304" pitchFamily="2" charset="0"/>
                        <a:ea typeface="宋体" panose="02010600030101010101" pitchFamily="2" charset="-122"/>
                        <a:cs typeface="Times New Roman" panose="02020603050405020304" pitchFamily="2" charset="0"/>
                      </a:endParaRPr>
                    </a:p>
                  </a:txBody>
                  <a:tcPr marL="68580" marR="68580" marT="0" marB="0" vert="horz" anchor="ctr" anchorCtr="1">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a:buNone/>
                      </a:pPr>
                      <a:r>
                        <a:rPr lang="en-US" sz="2400" b="1">
                          <a:latin typeface="Times New Roman" panose="02020603050405020304" pitchFamily="2" charset="0"/>
                          <a:ea typeface="宋体" panose="02010600030101010101" pitchFamily="2" charset="-122"/>
                          <a:cs typeface="Times New Roman" panose="02020603050405020304" pitchFamily="2" charset="0"/>
                        </a:rPr>
                        <a:t>c</a:t>
                      </a:r>
                      <a:endParaRPr lang="en-US" altLang="en-US" sz="2400" b="1">
                        <a:latin typeface="Times New Roman" panose="02020603050405020304" pitchFamily="2" charset="0"/>
                        <a:ea typeface="宋体" panose="02010600030101010101" pitchFamily="2" charset="-122"/>
                        <a:cs typeface="Times New Roman" panose="02020603050405020304" pitchFamily="2" charset="0"/>
                      </a:endParaRPr>
                    </a:p>
                  </a:txBody>
                  <a:tcPr marL="68580" marR="68580" marT="0" marB="0" vert="horz" anchor="ctr" anchorCtr="1">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a:buNone/>
                      </a:pPr>
                      <a:r>
                        <a:rPr lang="en-US" sz="2400" b="1">
                          <a:latin typeface="Times New Roman" panose="02020603050405020304" pitchFamily="2" charset="0"/>
                          <a:ea typeface="宋体" panose="02010600030101010101" pitchFamily="2" charset="-122"/>
                          <a:cs typeface="Times New Roman" panose="02020603050405020304" pitchFamily="2" charset="0"/>
                        </a:rPr>
                        <a:t>r</a:t>
                      </a:r>
                      <a:endParaRPr lang="en-US" altLang="en-US" sz="2400" b="1">
                        <a:latin typeface="Times New Roman" panose="02020603050405020304" pitchFamily="2" charset="0"/>
                        <a:ea typeface="宋体" panose="02010600030101010101" pitchFamily="2" charset="-122"/>
                        <a:cs typeface="Times New Roman" panose="02020603050405020304" pitchFamily="2" charset="0"/>
                      </a:endParaRPr>
                    </a:p>
                  </a:txBody>
                  <a:tcPr marL="68580" marR="68580" marT="0" marB="0" vert="horz" anchor="ctr" anchorCtr="1">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a:buNone/>
                      </a:pPr>
                      <a:r>
                        <a:rPr lang="en-US" sz="2400" b="1">
                          <a:latin typeface="Times New Roman" panose="02020603050405020304" pitchFamily="2" charset="0"/>
                          <a:ea typeface="宋体" panose="02010600030101010101" pitchFamily="2" charset="-122"/>
                          <a:cs typeface="Times New Roman" panose="02020603050405020304" pitchFamily="2" charset="0"/>
                        </a:rPr>
                        <a:t>p</a:t>
                      </a:r>
                      <a:endParaRPr lang="en-US" altLang="en-US" sz="2400" b="1">
                        <a:latin typeface="Times New Roman" panose="02020603050405020304" pitchFamily="2" charset="0"/>
                        <a:ea typeface="宋体" panose="02010600030101010101" pitchFamily="2" charset="-122"/>
                        <a:cs typeface="Times New Roman" panose="02020603050405020304" pitchFamily="2" charset="0"/>
                      </a:endParaRPr>
                    </a:p>
                  </a:txBody>
                  <a:tcPr marL="68580" marR="68580" marT="0" marB="0" vert="horz" anchor="ctr" anchorCtr="1">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a:buNone/>
                      </a:pPr>
                      <a:r>
                        <a:rPr lang="en-US" sz="2400" b="1">
                          <a:latin typeface="Times New Roman" panose="02020603050405020304" pitchFamily="2" charset="0"/>
                          <a:ea typeface="宋体" panose="02010600030101010101" pitchFamily="2" charset="-122"/>
                          <a:cs typeface="Times New Roman" panose="02020603050405020304" pitchFamily="2" charset="0"/>
                        </a:rPr>
                        <a:t>q</a:t>
                      </a:r>
                      <a:endParaRPr lang="en-US" altLang="en-US" sz="2400" b="1">
                        <a:latin typeface="Times New Roman" panose="02020603050405020304" pitchFamily="2" charset="0"/>
                        <a:ea typeface="宋体" panose="02010600030101010101" pitchFamily="2" charset="-122"/>
                        <a:cs typeface="Times New Roman" panose="02020603050405020304" pitchFamily="2" charset="0"/>
                      </a:endParaRPr>
                    </a:p>
                  </a:txBody>
                  <a:tcPr marL="68580" marR="68580" marT="0" marB="0" vert="horz" anchor="ctr" anchorCtr="1">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a:buNone/>
                      </a:pPr>
                      <a:r>
                        <a:rPr lang="en-US" sz="2400" b="1">
                          <a:latin typeface="Times New Roman" panose="02020603050405020304" pitchFamily="2" charset="0"/>
                          <a:ea typeface="宋体" panose="02010600030101010101" pitchFamily="2" charset="-122"/>
                          <a:cs typeface="Times New Roman" panose="02020603050405020304" pitchFamily="2" charset="0"/>
                        </a:rPr>
                        <a:t>f</a:t>
                      </a:r>
                      <a:endParaRPr lang="en-US" altLang="en-US" sz="2400" b="1">
                        <a:latin typeface="Times New Roman" panose="02020603050405020304" pitchFamily="2" charset="0"/>
                        <a:ea typeface="宋体" panose="02010600030101010101" pitchFamily="2" charset="-122"/>
                        <a:cs typeface="Times New Roman" panose="02020603050405020304" pitchFamily="2" charset="0"/>
                      </a:endParaRPr>
                    </a:p>
                  </a:txBody>
                  <a:tcPr marL="68580" marR="68580" marT="0" marB="0" vert="horz" anchor="ctr" anchorCtr="1">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a:buNone/>
                      </a:pPr>
                      <a:r>
                        <a:rPr lang="en-US" sz="2400" b="1">
                          <a:latin typeface="Times New Roman" panose="02020603050405020304" pitchFamily="2" charset="0"/>
                          <a:ea typeface="宋体" panose="02010600030101010101" pitchFamily="2" charset="-122"/>
                          <a:cs typeface="Times New Roman" panose="02020603050405020304" pitchFamily="2" charset="0"/>
                        </a:rPr>
                        <a:t>s</a:t>
                      </a:r>
                      <a:endParaRPr lang="en-US" altLang="en-US" sz="2400" b="1">
                        <a:latin typeface="Times New Roman" panose="02020603050405020304" pitchFamily="2" charset="0"/>
                        <a:ea typeface="宋体" panose="02010600030101010101" pitchFamily="2" charset="-122"/>
                        <a:cs typeface="Times New Roman" panose="02020603050405020304" pitchFamily="2" charset="0"/>
                      </a:endParaRPr>
                    </a:p>
                  </a:txBody>
                  <a:tcPr marL="68580" marR="68580" marT="0" marB="0" vert="horz" anchor="ctr" anchorCtr="1">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a:buNone/>
                      </a:pPr>
                      <a:r>
                        <a:rPr lang="en-US" sz="2400" b="1">
                          <a:latin typeface="Times New Roman" panose="02020603050405020304" pitchFamily="2" charset="0"/>
                          <a:ea typeface="宋体" panose="02010600030101010101" pitchFamily="2" charset="-122"/>
                          <a:cs typeface="Times New Roman" panose="02020603050405020304" pitchFamily="2" charset="0"/>
                        </a:rPr>
                        <a:t>e</a:t>
                      </a:r>
                      <a:endParaRPr lang="en-US" altLang="en-US" sz="2400" b="1">
                        <a:latin typeface="Times New Roman" panose="02020603050405020304" pitchFamily="2" charset="0"/>
                        <a:ea typeface="宋体" panose="02010600030101010101" pitchFamily="2" charset="-122"/>
                        <a:cs typeface="Times New Roman" panose="02020603050405020304" pitchFamily="2" charset="0"/>
                      </a:endParaRPr>
                    </a:p>
                  </a:txBody>
                  <a:tcPr marL="68580" marR="68580" marT="0" marB="0" vert="horz" anchor="ctr" anchorCtr="1">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646430">
                <a:tc>
                  <a:txBody>
                    <a:bodyPr/>
                    <a:p>
                      <a:pPr algn="ctr">
                        <a:buNone/>
                      </a:pPr>
                      <a:r>
                        <a:rPr lang="en-US" sz="2400" b="1">
                          <a:latin typeface="Times New Roman" panose="02020603050405020304" pitchFamily="2" charset="0"/>
                          <a:ea typeface="宋体" panose="02010600030101010101" pitchFamily="2" charset="-122"/>
                          <a:cs typeface="Times New Roman" panose="02020603050405020304" pitchFamily="2" charset="0"/>
                        </a:rPr>
                        <a:t>w</a:t>
                      </a:r>
                      <a:endParaRPr lang="en-US" altLang="en-US" sz="2400" b="1">
                        <a:latin typeface="Times New Roman" panose="02020603050405020304" pitchFamily="2" charset="0"/>
                        <a:ea typeface="宋体" panose="02010600030101010101" pitchFamily="2" charset="-122"/>
                        <a:cs typeface="Times New Roman" panose="02020603050405020304" pitchFamily="2" charset="0"/>
                      </a:endParaRPr>
                    </a:p>
                  </a:txBody>
                  <a:tcPr marL="68580" marR="68580" marT="0" marB="0" vert="horz" anchor="ctr" anchorCtr="1">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a:buNone/>
                      </a:pPr>
                      <a:r>
                        <a:rPr lang="en-US" sz="2400" b="1">
                          <a:latin typeface="Times New Roman" panose="02020603050405020304" pitchFamily="2" charset="0"/>
                          <a:ea typeface="宋体" panose="02010600030101010101" pitchFamily="2" charset="-122"/>
                          <a:cs typeface="Times New Roman" panose="02020603050405020304" pitchFamily="2" charset="0"/>
                        </a:rPr>
                        <a:t>c</a:t>
                      </a:r>
                      <a:endParaRPr lang="en-US" altLang="en-US" sz="2400" b="1">
                        <a:latin typeface="Times New Roman" panose="02020603050405020304" pitchFamily="2" charset="0"/>
                        <a:ea typeface="宋体" panose="02010600030101010101" pitchFamily="2" charset="-122"/>
                        <a:cs typeface="Times New Roman" panose="02020603050405020304" pitchFamily="2" charset="0"/>
                      </a:endParaRPr>
                    </a:p>
                  </a:txBody>
                  <a:tcPr marL="68580" marR="68580" marT="0" marB="0" vert="horz" anchor="ctr" anchorCtr="1">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a:buNone/>
                      </a:pPr>
                      <a:r>
                        <a:rPr lang="en-US" sz="2400" b="1">
                          <a:latin typeface="Times New Roman" panose="02020603050405020304" pitchFamily="2" charset="0"/>
                          <a:ea typeface="宋体" panose="02010600030101010101" pitchFamily="2" charset="-122"/>
                          <a:cs typeface="Times New Roman" panose="02020603050405020304" pitchFamily="2" charset="0"/>
                        </a:rPr>
                        <a:t>e</a:t>
                      </a:r>
                      <a:endParaRPr lang="en-US" altLang="en-US" sz="2400" b="1">
                        <a:latin typeface="Times New Roman" panose="02020603050405020304" pitchFamily="2" charset="0"/>
                        <a:ea typeface="宋体" panose="02010600030101010101" pitchFamily="2" charset="-122"/>
                        <a:cs typeface="Times New Roman" panose="02020603050405020304" pitchFamily="2" charset="0"/>
                      </a:endParaRPr>
                    </a:p>
                  </a:txBody>
                  <a:tcPr marL="68580" marR="68580" marT="0" marB="0" vert="horz" anchor="ctr" anchorCtr="1">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a:buNone/>
                      </a:pPr>
                      <a:r>
                        <a:rPr lang="en-US" sz="2400" b="1">
                          <a:latin typeface="Times New Roman" panose="02020603050405020304" pitchFamily="2" charset="0"/>
                          <a:ea typeface="宋体" panose="02010600030101010101" pitchFamily="2" charset="-122"/>
                          <a:cs typeface="Times New Roman" panose="02020603050405020304" pitchFamily="2" charset="0"/>
                        </a:rPr>
                        <a:t>f</a:t>
                      </a:r>
                      <a:endParaRPr lang="en-US" altLang="en-US" sz="2400" b="1">
                        <a:latin typeface="Times New Roman" panose="02020603050405020304" pitchFamily="2" charset="0"/>
                        <a:ea typeface="宋体" panose="02010600030101010101" pitchFamily="2" charset="-122"/>
                        <a:cs typeface="Times New Roman" panose="02020603050405020304" pitchFamily="2" charset="0"/>
                      </a:endParaRPr>
                    </a:p>
                  </a:txBody>
                  <a:tcPr marL="68580" marR="68580" marT="0" marB="0" vert="horz" anchor="ctr" anchorCtr="1">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a:buNone/>
                      </a:pPr>
                      <a:r>
                        <a:rPr lang="en-US" sz="2400" b="1">
                          <a:latin typeface="Times New Roman" panose="02020603050405020304" pitchFamily="2" charset="0"/>
                          <a:ea typeface="宋体" panose="02010600030101010101" pitchFamily="2" charset="-122"/>
                          <a:cs typeface="Times New Roman" panose="02020603050405020304" pitchFamily="2" charset="0"/>
                        </a:rPr>
                        <a:t>a</a:t>
                      </a:r>
                      <a:endParaRPr lang="en-US" altLang="en-US" sz="2400" b="1">
                        <a:latin typeface="Times New Roman" panose="02020603050405020304" pitchFamily="2" charset="0"/>
                        <a:ea typeface="宋体" panose="02010600030101010101" pitchFamily="2" charset="-122"/>
                        <a:cs typeface="Times New Roman" panose="02020603050405020304" pitchFamily="2" charset="0"/>
                      </a:endParaRPr>
                    </a:p>
                  </a:txBody>
                  <a:tcPr marL="68580" marR="68580" marT="0" marB="0" vert="horz" anchor="ctr" anchorCtr="1">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a:buNone/>
                      </a:pPr>
                      <a:r>
                        <a:rPr lang="en-US" sz="2400" b="1">
                          <a:latin typeface="Times New Roman" panose="02020603050405020304" pitchFamily="2" charset="0"/>
                          <a:ea typeface="宋体" panose="02010600030101010101" pitchFamily="2" charset="-122"/>
                          <a:cs typeface="Times New Roman" panose="02020603050405020304" pitchFamily="2" charset="0"/>
                        </a:rPr>
                        <a:t>s</a:t>
                      </a:r>
                      <a:endParaRPr lang="en-US" altLang="en-US" sz="2400" b="1">
                        <a:latin typeface="Times New Roman" panose="02020603050405020304" pitchFamily="2" charset="0"/>
                        <a:ea typeface="宋体" panose="02010600030101010101" pitchFamily="2" charset="-122"/>
                        <a:cs typeface="Times New Roman" panose="02020603050405020304" pitchFamily="2" charset="0"/>
                      </a:endParaRPr>
                    </a:p>
                  </a:txBody>
                  <a:tcPr marL="68580" marR="68580" marT="0" marB="0" vert="horz" anchor="ctr" anchorCtr="1">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a:buNone/>
                      </a:pPr>
                      <a:r>
                        <a:rPr lang="en-US" sz="2400" b="1">
                          <a:latin typeface="Times New Roman" panose="02020603050405020304" pitchFamily="2" charset="0"/>
                          <a:ea typeface="宋体" panose="02010600030101010101" pitchFamily="2" charset="-122"/>
                          <a:cs typeface="Times New Roman" panose="02020603050405020304" pitchFamily="2" charset="0"/>
                        </a:rPr>
                        <a:t>t</a:t>
                      </a:r>
                      <a:endParaRPr lang="en-US" altLang="en-US" sz="2400" b="1">
                        <a:latin typeface="Times New Roman" panose="02020603050405020304" pitchFamily="2" charset="0"/>
                        <a:ea typeface="宋体" panose="02010600030101010101" pitchFamily="2" charset="-122"/>
                        <a:cs typeface="Times New Roman" panose="02020603050405020304" pitchFamily="2" charset="0"/>
                      </a:endParaRPr>
                    </a:p>
                  </a:txBody>
                  <a:tcPr marL="68580" marR="68580" marT="0" marB="0" vert="horz" anchor="ctr" anchorCtr="1">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a:buNone/>
                      </a:pPr>
                      <a:r>
                        <a:rPr lang="en-US" sz="2400" b="1">
                          <a:latin typeface="Times New Roman" panose="02020603050405020304" pitchFamily="2" charset="0"/>
                          <a:ea typeface="宋体" panose="02010600030101010101" pitchFamily="2" charset="-122"/>
                          <a:cs typeface="Times New Roman" panose="02020603050405020304" pitchFamily="2" charset="0"/>
                        </a:rPr>
                        <a:t>e</a:t>
                      </a:r>
                      <a:endParaRPr lang="en-US" altLang="en-US" sz="2400" b="1">
                        <a:latin typeface="Times New Roman" panose="02020603050405020304" pitchFamily="2" charset="0"/>
                        <a:ea typeface="宋体" panose="02010600030101010101" pitchFamily="2" charset="-122"/>
                        <a:cs typeface="Times New Roman" panose="02020603050405020304" pitchFamily="2" charset="0"/>
                      </a:endParaRPr>
                    </a:p>
                  </a:txBody>
                  <a:tcPr marL="68580" marR="68580" marT="0" marB="0" vert="horz" anchor="ctr" anchorCtr="1">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a:buNone/>
                      </a:pPr>
                      <a:r>
                        <a:rPr lang="en-US" sz="2400" b="1">
                          <a:latin typeface="Times New Roman" panose="02020603050405020304" pitchFamily="2" charset="0"/>
                          <a:ea typeface="宋体" panose="02010600030101010101" pitchFamily="2" charset="-122"/>
                          <a:cs typeface="Times New Roman" panose="02020603050405020304" pitchFamily="2" charset="0"/>
                        </a:rPr>
                        <a:t>n</a:t>
                      </a:r>
                      <a:endParaRPr lang="en-US" altLang="en-US" sz="2400" b="1">
                        <a:latin typeface="Times New Roman" panose="02020603050405020304" pitchFamily="2" charset="0"/>
                        <a:ea typeface="宋体" panose="02010600030101010101" pitchFamily="2" charset="-122"/>
                        <a:cs typeface="Times New Roman" panose="02020603050405020304" pitchFamily="2" charset="0"/>
                      </a:endParaRPr>
                    </a:p>
                  </a:txBody>
                  <a:tcPr marL="68580" marR="68580" marT="0" marB="0" vert="horz" anchor="ctr" anchorCtr="1">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bl>
          </a:graphicData>
        </a:graphic>
      </p:graphicFrame>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482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481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481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5091"/>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5090"/>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509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820" grpId="0" bldLvl="0" animBg="1"/>
      <p:bldP spid="34819" grpId="0" bldLvl="0" animBg="1"/>
      <p:bldP spid="34818" grpId="0" bldLvl="0" animBg="1"/>
      <p:bldP spid="35090" grpId="0" bldLvl="0" animBg="1"/>
      <p:bldP spid="35091" grpId="0" bldLvl="0" animBg="1"/>
      <p:bldP spid="35093" grpId="0" bldLvl="0" animBg="1"/>
      <p:bldP spid="3" grpId="0" bldLvl="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4098" name="组合 28"/>
          <p:cNvGrpSpPr/>
          <p:nvPr/>
        </p:nvGrpSpPr>
        <p:grpSpPr>
          <a:xfrm>
            <a:off x="6607175" y="92075"/>
            <a:ext cx="5478463" cy="466725"/>
            <a:chOff x="0" y="0"/>
            <a:chExt cx="8628" cy="736"/>
          </a:xfrm>
        </p:grpSpPr>
        <p:sp>
          <p:nvSpPr>
            <p:cNvPr id="4099" name="流程图: 可选过程 5">
              <a:hlinkClick r:id="rId1" action="ppaction://hlinksldjump"/>
            </p:cNvPr>
            <p:cNvSpPr/>
            <p:nvPr/>
          </p:nvSpPr>
          <p:spPr>
            <a:xfrm>
              <a:off x="0" y="0"/>
              <a:ext cx="2154" cy="737"/>
            </a:xfrm>
            <a:prstGeom prst="flowChartAlternateProcess">
              <a:avLst/>
            </a:prstGeom>
            <a:solidFill>
              <a:schemeClr val="bg1"/>
            </a:solidFill>
            <a:ln w="12700" cap="flat" cmpd="sng">
              <a:solidFill>
                <a:srgbClr val="FF0000"/>
              </a:solidFill>
              <a:prstDash val="solid"/>
              <a:miter/>
              <a:headEnd type="none" w="med" len="med"/>
              <a:tailEnd type="none" w="med" len="med"/>
            </a:ln>
          </p:spPr>
          <p:txBody>
            <a:bodyPr anchor="ctr" anchorCtr="0"/>
            <a:p>
              <a:pPr algn="ctr"/>
              <a:r>
                <a:rPr lang="en-US" altLang="zh-CN" sz="1400" b="1" dirty="0">
                  <a:latin typeface="Calibri" panose="020F0502020204030204" charset="0"/>
                  <a:ea typeface="宋体" panose="02010600030101010101" pitchFamily="2" charset="-122"/>
                  <a:cs typeface="Calibri" panose="020F0502020204030204" charset="0"/>
                  <a:sym typeface="Calibri" panose="020F0502020204030204" charset="0"/>
                </a:rPr>
                <a:t>New words &amp; expressions</a:t>
              </a:r>
              <a:endParaRPr lang="en-US" altLang="zh-CN" sz="1400" b="1" dirty="0">
                <a:latin typeface="Calibri" panose="020F0502020204030204" charset="0"/>
                <a:ea typeface="Calibri" panose="020F0502020204030204" charset="0"/>
                <a:sym typeface="Calibri" panose="020F0502020204030204" charset="0"/>
              </a:endParaRPr>
            </a:p>
          </p:txBody>
        </p:sp>
        <p:sp>
          <p:nvSpPr>
            <p:cNvPr id="4100" name="流程图: 可选过程 6">
              <a:hlinkClick r:id="rId2" action="ppaction://hlinksldjump"/>
            </p:cNvPr>
            <p:cNvSpPr/>
            <p:nvPr/>
          </p:nvSpPr>
          <p:spPr>
            <a:xfrm>
              <a:off x="4320" y="0"/>
              <a:ext cx="2154" cy="737"/>
            </a:xfrm>
            <a:prstGeom prst="flowChartAlternateProcess">
              <a:avLst/>
            </a:prstGeom>
            <a:solidFill>
              <a:schemeClr val="bg1"/>
            </a:solidFill>
            <a:ln w="12700" cap="flat" cmpd="sng">
              <a:solidFill>
                <a:srgbClr val="1D41D5"/>
              </a:solidFill>
              <a:prstDash val="solid"/>
              <a:miter/>
              <a:headEnd type="none" w="med" len="med"/>
              <a:tailEnd type="none" w="med" len="med"/>
            </a:ln>
          </p:spPr>
          <p:txBody>
            <a:bodyPr anchor="ctr" anchorCtr="0"/>
            <a:p>
              <a:pPr algn="ctr"/>
              <a:r>
                <a:rPr lang="en-US" altLang="zh-CN" sz="1400" b="1" dirty="0">
                  <a:latin typeface="Calibri" panose="020F0502020204030204" charset="0"/>
                  <a:ea typeface="宋体" panose="02010600030101010101" pitchFamily="2" charset="-122"/>
                  <a:cs typeface="Calibri" panose="020F0502020204030204" charset="0"/>
                  <a:sym typeface="Calibri" panose="020F0502020204030204" charset="0"/>
                </a:rPr>
                <a:t>Reading &amp; speaking</a:t>
              </a:r>
              <a:endParaRPr lang="en-US" altLang="zh-CN" sz="1400" b="1" dirty="0">
                <a:latin typeface="Calibri" panose="020F0502020204030204" charset="0"/>
                <a:ea typeface="Calibri" panose="020F0502020204030204" charset="0"/>
                <a:sym typeface="Calibri" panose="020F0502020204030204" charset="0"/>
              </a:endParaRPr>
            </a:p>
          </p:txBody>
        </p:sp>
        <p:sp>
          <p:nvSpPr>
            <p:cNvPr id="4101" name="流程图: 可选过程 7">
              <a:hlinkClick r:id="rId3" action="ppaction://hlinksldjump"/>
            </p:cNvPr>
            <p:cNvSpPr/>
            <p:nvPr/>
          </p:nvSpPr>
          <p:spPr>
            <a:xfrm>
              <a:off x="2166" y="0"/>
              <a:ext cx="2154" cy="737"/>
            </a:xfrm>
            <a:prstGeom prst="flowChartAlternateProcess">
              <a:avLst/>
            </a:prstGeom>
            <a:solidFill>
              <a:schemeClr val="bg1"/>
            </a:solidFill>
            <a:ln w="12700" cap="flat" cmpd="sng">
              <a:solidFill>
                <a:srgbClr val="1D41D5"/>
              </a:solidFill>
              <a:prstDash val="solid"/>
              <a:miter/>
              <a:headEnd type="none" w="med" len="med"/>
              <a:tailEnd type="none" w="med" len="med"/>
            </a:ln>
          </p:spPr>
          <p:txBody>
            <a:bodyPr anchor="ctr" anchorCtr="0"/>
            <a:p>
              <a:pPr algn="ctr"/>
              <a:r>
                <a:rPr lang="en-US" altLang="zh-CN" sz="1400" b="1" dirty="0">
                  <a:latin typeface="Calibri" panose="020F0502020204030204" charset="0"/>
                  <a:ea typeface="宋体" panose="02010600030101010101" pitchFamily="2" charset="-122"/>
                  <a:cs typeface="Calibri" panose="020F0502020204030204" charset="0"/>
                  <a:sym typeface="Calibri" panose="020F0502020204030204" charset="0"/>
                </a:rPr>
                <a:t>Tasks before class</a:t>
              </a:r>
              <a:endParaRPr lang="en-US" altLang="zh-CN" sz="1400" b="1" dirty="0">
                <a:latin typeface="Calibri" panose="020F0502020204030204" charset="0"/>
                <a:ea typeface="Calibri" panose="020F0502020204030204" charset="0"/>
                <a:sym typeface="Calibri" panose="020F0502020204030204" charset="0"/>
              </a:endParaRPr>
            </a:p>
          </p:txBody>
        </p:sp>
        <p:sp>
          <p:nvSpPr>
            <p:cNvPr id="4102" name="流程图: 可选过程 8">
              <a:hlinkClick r:id="rId4" action="ppaction://hlinksldjump"/>
            </p:cNvPr>
            <p:cNvSpPr/>
            <p:nvPr/>
          </p:nvSpPr>
          <p:spPr>
            <a:xfrm>
              <a:off x="6474" y="0"/>
              <a:ext cx="2154" cy="737"/>
            </a:xfrm>
            <a:prstGeom prst="flowChartAlternateProcess">
              <a:avLst/>
            </a:prstGeom>
            <a:solidFill>
              <a:schemeClr val="bg1"/>
            </a:solidFill>
            <a:ln w="12700" cap="flat" cmpd="sng">
              <a:solidFill>
                <a:srgbClr val="1D41D5"/>
              </a:solidFill>
              <a:prstDash val="solid"/>
              <a:miter/>
              <a:headEnd type="none" w="med" len="med"/>
              <a:tailEnd type="none" w="med" len="med"/>
            </a:ln>
          </p:spPr>
          <p:txBody>
            <a:bodyPr anchor="ctr" anchorCtr="0"/>
            <a:p>
              <a:pPr algn="ctr"/>
              <a:r>
                <a:rPr lang="en-US" altLang="zh-CN" sz="1400" b="1" dirty="0">
                  <a:latin typeface="Calibri" panose="020F0502020204030204" charset="0"/>
                  <a:ea typeface="宋体" panose="02010600030101010101" pitchFamily="2" charset="-122"/>
                  <a:cs typeface="Calibri" panose="020F0502020204030204" charset="0"/>
                  <a:sym typeface="Calibri" panose="020F0502020204030204" charset="0"/>
                </a:rPr>
                <a:t>Tasks in class</a:t>
              </a:r>
              <a:endParaRPr lang="en-US" altLang="zh-CN" sz="1400" b="1" dirty="0">
                <a:latin typeface="Calibri" panose="020F0502020204030204" charset="0"/>
                <a:ea typeface="Calibri" panose="020F0502020204030204" charset="0"/>
                <a:sym typeface="Calibri" panose="020F0502020204030204" charset="0"/>
              </a:endParaRPr>
            </a:p>
          </p:txBody>
        </p:sp>
      </p:grpSp>
      <p:graphicFrame>
        <p:nvGraphicFramePr>
          <p:cNvPr id="2" name="表格 1"/>
          <p:cNvGraphicFramePr/>
          <p:nvPr>
            <p:custDataLst>
              <p:tags r:id="rId5"/>
            </p:custDataLst>
          </p:nvPr>
        </p:nvGraphicFramePr>
        <p:xfrm>
          <a:off x="2487295" y="989965"/>
          <a:ext cx="6646545" cy="5541010"/>
        </p:xfrm>
        <a:graphic>
          <a:graphicData uri="http://schemas.openxmlformats.org/drawingml/2006/table">
            <a:tbl>
              <a:tblPr/>
              <a:tblGrid>
                <a:gridCol w="3555365"/>
                <a:gridCol w="3091180"/>
              </a:tblGrid>
              <a:tr h="532130">
                <a:tc>
                  <a:txBody>
                    <a:bodyPr/>
                    <a:p>
                      <a:pPr>
                        <a:buNone/>
                      </a:pPr>
                      <a:r>
                        <a:rPr lang="en-US" sz="2400" b="0">
                          <a:latin typeface="Times New Roman" panose="02020603050405020304" pitchFamily="2" charset="0"/>
                          <a:ea typeface="宋体" panose="02010600030101010101" pitchFamily="2" charset="-122"/>
                          <a:cs typeface="Times New Roman" panose="02020603050405020304" pitchFamily="2" charset="0"/>
                        </a:rPr>
                        <a:t>device</a:t>
                      </a:r>
                      <a:endParaRPr lang="en-US" altLang="en-US" sz="2400" b="0">
                        <a:latin typeface="Times New Roman" panose="02020603050405020304" pitchFamily="2" charset="0"/>
                        <a:ea typeface="宋体" panose="02010600030101010101" pitchFamily="2" charset="-122"/>
                        <a:cs typeface="Times New Roman" panose="02020603050405020304" pitchFamily="2" charset="0"/>
                      </a:endParaRPr>
                    </a:p>
                  </a:txBody>
                  <a:tcPr marL="68580" marR="68580" marT="0" marB="0" vert="horz" anchor="ctr" anchorCtr="0">
                    <a:lnL w="38100" cap="flat" cmpd="sng">
                      <a:solidFill>
                        <a:srgbClr val="FFFFFF"/>
                      </a:solidFill>
                      <a:prstDash val="solid"/>
                      <a:headEnd type="none" w="med" len="med"/>
                      <a:tailEnd type="none" w="med" len="med"/>
                    </a:lnL>
                    <a:lnR w="38100" cap="flat" cmpd="sng">
                      <a:solidFill>
                        <a:srgbClr val="FFFFFF"/>
                      </a:solidFill>
                      <a:prstDash val="solid"/>
                      <a:headEnd type="none" w="med" len="med"/>
                      <a:tailEnd type="none" w="med" len="med"/>
                    </a:lnR>
                    <a:lnT cap="flat">
                      <a:noFill/>
                    </a:lnT>
                    <a:lnB cap="flat">
                      <a:noFill/>
                    </a:lnB>
                    <a:lnTlToBr>
                      <a:noFill/>
                    </a:lnTlToBr>
                    <a:lnBlToTr>
                      <a:noFill/>
                    </a:lnBlToTr>
                    <a:solidFill>
                      <a:srgbClr val="93B7FF"/>
                    </a:solidFill>
                  </a:tcPr>
                </a:tc>
                <a:tc>
                  <a:txBody>
                    <a:bodyPr/>
                    <a:p>
                      <a:pPr>
                        <a:buNone/>
                      </a:pPr>
                      <a:r>
                        <a:rPr lang="en-US" sz="2400" b="0">
                          <a:latin typeface="Times New Roman" panose="02020603050405020304" pitchFamily="2" charset="0"/>
                          <a:ea typeface="宋体" panose="02010600030101010101" pitchFamily="2" charset="-122"/>
                          <a:cs typeface="Times New Roman" panose="02020603050405020304" pitchFamily="2" charset="0"/>
                        </a:rPr>
                        <a:t>output shaft</a:t>
                      </a:r>
                      <a:endParaRPr lang="en-US" altLang="en-US" sz="2400" b="0">
                        <a:latin typeface="Times New Roman" panose="02020603050405020304" pitchFamily="2" charset="0"/>
                        <a:ea typeface="宋体" panose="02010600030101010101" pitchFamily="2" charset="-122"/>
                        <a:cs typeface="Times New Roman" panose="02020603050405020304" pitchFamily="2" charset="0"/>
                      </a:endParaRPr>
                    </a:p>
                  </a:txBody>
                  <a:tcPr marL="68580" marR="68580" marT="0" marB="0" vert="horz" anchor="ctr" anchorCtr="0">
                    <a:lnL w="38100" cap="flat" cmpd="sng">
                      <a:solidFill>
                        <a:srgbClr val="FFFFFF"/>
                      </a:solidFill>
                      <a:prstDash val="solid"/>
                      <a:headEnd type="none" w="med" len="med"/>
                      <a:tailEnd type="none" w="med" len="med"/>
                    </a:lnL>
                    <a:lnR w="38100" cap="flat" cmpd="sng">
                      <a:solidFill>
                        <a:srgbClr val="FFFFFF"/>
                      </a:solidFill>
                      <a:prstDash val="solid"/>
                      <a:headEnd type="none" w="med" len="med"/>
                      <a:tailEnd type="none" w="med" len="med"/>
                    </a:lnR>
                    <a:lnT cap="flat">
                      <a:noFill/>
                    </a:lnT>
                    <a:lnB cap="flat">
                      <a:noFill/>
                    </a:lnB>
                    <a:lnTlToBr>
                      <a:noFill/>
                    </a:lnTlToBr>
                    <a:lnBlToTr>
                      <a:noFill/>
                    </a:lnBlToTr>
                    <a:solidFill>
                      <a:srgbClr val="93B7FF"/>
                    </a:solidFill>
                  </a:tcPr>
                </a:tc>
              </a:tr>
              <a:tr h="487680">
                <a:tc>
                  <a:txBody>
                    <a:bodyPr/>
                    <a:p>
                      <a:pPr>
                        <a:buNone/>
                      </a:pPr>
                      <a:r>
                        <a:rPr lang="en-US" sz="2400" b="0">
                          <a:latin typeface="Times New Roman" panose="02020603050405020304" pitchFamily="2" charset="0"/>
                          <a:ea typeface="宋体" panose="02010600030101010101" pitchFamily="2" charset="-122"/>
                          <a:cs typeface="Times New Roman" panose="02020603050405020304" pitchFamily="2" charset="0"/>
                        </a:rPr>
                        <a:t>install</a:t>
                      </a:r>
                      <a:endParaRPr lang="en-US" altLang="en-US" sz="2400" b="0">
                        <a:latin typeface="Times New Roman" panose="02020603050405020304" pitchFamily="2" charset="0"/>
                        <a:ea typeface="宋体" panose="02010600030101010101" pitchFamily="2" charset="-122"/>
                        <a:cs typeface="Times New Roman" panose="02020603050405020304" pitchFamily="2" charset="0"/>
                      </a:endParaRPr>
                    </a:p>
                  </a:txBody>
                  <a:tcPr marL="68580" marR="68580" marT="0" marB="0" vert="horz" anchor="ctr" anchorCtr="0">
                    <a:lnL w="38100" cap="flat" cmpd="sng">
                      <a:solidFill>
                        <a:srgbClr val="FFFFFF"/>
                      </a:solidFill>
                      <a:prstDash val="solid"/>
                      <a:headEnd type="none" w="med" len="med"/>
                      <a:tailEnd type="none" w="med" len="med"/>
                    </a:lnL>
                    <a:lnR w="38100" cap="flat" cmpd="sng">
                      <a:solidFill>
                        <a:srgbClr val="FFFFFF"/>
                      </a:solidFill>
                      <a:prstDash val="solid"/>
                      <a:headEnd type="none" w="med" len="med"/>
                      <a:tailEnd type="none" w="med" len="med"/>
                    </a:lnR>
                    <a:lnT cap="flat">
                      <a:noFill/>
                    </a:lnT>
                    <a:lnB cap="flat">
                      <a:noFill/>
                    </a:lnB>
                    <a:lnTlToBr>
                      <a:noFill/>
                    </a:lnTlToBr>
                    <a:lnBlToTr>
                      <a:noFill/>
                    </a:lnBlToTr>
                    <a:solidFill>
                      <a:srgbClr val="BAE6F0"/>
                    </a:solidFill>
                  </a:tcPr>
                </a:tc>
                <a:tc>
                  <a:txBody>
                    <a:bodyPr/>
                    <a:p>
                      <a:pPr>
                        <a:buNone/>
                      </a:pPr>
                      <a:r>
                        <a:rPr lang="en-US" sz="2400" b="0">
                          <a:latin typeface="Times New Roman" panose="02020603050405020304" pitchFamily="2" charset="0"/>
                          <a:ea typeface="宋体" panose="02010600030101010101" pitchFamily="2" charset="-122"/>
                          <a:cs typeface="Times New Roman" panose="02020603050405020304" pitchFamily="2" charset="0"/>
                        </a:rPr>
                        <a:t>determine</a:t>
                      </a:r>
                      <a:endParaRPr lang="en-US" altLang="en-US" sz="2400" b="0">
                        <a:latin typeface="Times New Roman" panose="02020603050405020304" pitchFamily="2" charset="0"/>
                        <a:ea typeface="宋体" panose="02010600030101010101" pitchFamily="2" charset="-122"/>
                        <a:cs typeface="Times New Roman" panose="02020603050405020304" pitchFamily="2" charset="0"/>
                      </a:endParaRPr>
                    </a:p>
                  </a:txBody>
                  <a:tcPr marL="68580" marR="68580" marT="0" marB="0" vert="horz" anchor="ctr" anchorCtr="0">
                    <a:lnL w="38100" cap="flat" cmpd="sng">
                      <a:solidFill>
                        <a:srgbClr val="FFFFFF"/>
                      </a:solidFill>
                      <a:prstDash val="solid"/>
                      <a:headEnd type="none" w="med" len="med"/>
                      <a:tailEnd type="none" w="med" len="med"/>
                    </a:lnL>
                    <a:lnR w="38100" cap="flat" cmpd="sng">
                      <a:solidFill>
                        <a:srgbClr val="FFFFFF"/>
                      </a:solidFill>
                      <a:prstDash val="solid"/>
                      <a:headEnd type="none" w="med" len="med"/>
                      <a:tailEnd type="none" w="med" len="med"/>
                    </a:lnR>
                    <a:lnT cap="flat">
                      <a:noFill/>
                    </a:lnT>
                    <a:lnB cap="flat">
                      <a:noFill/>
                    </a:lnB>
                    <a:lnTlToBr>
                      <a:noFill/>
                    </a:lnTlToBr>
                    <a:lnBlToTr>
                      <a:noFill/>
                    </a:lnBlToTr>
                    <a:solidFill>
                      <a:srgbClr val="BAE6F0"/>
                    </a:solidFill>
                  </a:tcPr>
                </a:tc>
              </a:tr>
              <a:tr h="487045">
                <a:tc>
                  <a:txBody>
                    <a:bodyPr/>
                    <a:p>
                      <a:pPr>
                        <a:buNone/>
                      </a:pPr>
                      <a:r>
                        <a:rPr lang="en-US" sz="2400" b="0">
                          <a:latin typeface="Times New Roman" panose="02020603050405020304" pitchFamily="2" charset="0"/>
                          <a:ea typeface="宋体" panose="02010600030101010101" pitchFamily="2" charset="-122"/>
                          <a:cs typeface="Times New Roman" panose="02020603050405020304" pitchFamily="2" charset="0"/>
                        </a:rPr>
                        <a:t>gear</a:t>
                      </a:r>
                      <a:endParaRPr lang="en-US" altLang="en-US" sz="2400" b="0">
                        <a:latin typeface="Times New Roman" panose="02020603050405020304" pitchFamily="2" charset="0"/>
                        <a:ea typeface="宋体" panose="02010600030101010101" pitchFamily="2" charset="-122"/>
                        <a:cs typeface="Times New Roman" panose="02020603050405020304" pitchFamily="2" charset="0"/>
                      </a:endParaRPr>
                    </a:p>
                  </a:txBody>
                  <a:tcPr marL="68580" marR="68580" marT="0" marB="0" vert="horz" anchor="ctr" anchorCtr="0">
                    <a:lnL w="38100" cap="flat" cmpd="sng">
                      <a:solidFill>
                        <a:srgbClr val="FFFFFF"/>
                      </a:solidFill>
                      <a:prstDash val="solid"/>
                      <a:headEnd type="none" w="med" len="med"/>
                      <a:tailEnd type="none" w="med" len="med"/>
                    </a:lnL>
                    <a:lnR w="38100" cap="flat" cmpd="sng">
                      <a:solidFill>
                        <a:srgbClr val="FFFFFF"/>
                      </a:solidFill>
                      <a:prstDash val="solid"/>
                      <a:headEnd type="none" w="med" len="med"/>
                      <a:tailEnd type="none" w="med" len="med"/>
                    </a:lnR>
                    <a:lnT cap="flat">
                      <a:noFill/>
                    </a:lnT>
                    <a:lnB cap="flat">
                      <a:noFill/>
                    </a:lnB>
                    <a:lnTlToBr>
                      <a:noFill/>
                    </a:lnTlToBr>
                    <a:lnBlToTr>
                      <a:noFill/>
                    </a:lnBlToTr>
                    <a:solidFill>
                      <a:srgbClr val="93B7FF"/>
                    </a:solidFill>
                  </a:tcPr>
                </a:tc>
                <a:tc>
                  <a:txBody>
                    <a:bodyPr/>
                    <a:p>
                      <a:pPr>
                        <a:buNone/>
                      </a:pPr>
                      <a:r>
                        <a:rPr lang="en-US" sz="2400" b="0">
                          <a:latin typeface="Times New Roman" panose="02020603050405020304" pitchFamily="2" charset="0"/>
                          <a:ea typeface="宋体" panose="02010600030101010101" pitchFamily="2" charset="-122"/>
                          <a:cs typeface="Times New Roman" panose="02020603050405020304" pitchFamily="2" charset="0"/>
                        </a:rPr>
                        <a:t>torque</a:t>
                      </a:r>
                      <a:endParaRPr lang="en-US" altLang="en-US" sz="2400" b="0">
                        <a:latin typeface="Times New Roman" panose="02020603050405020304" pitchFamily="2" charset="0"/>
                        <a:ea typeface="宋体" panose="02010600030101010101" pitchFamily="2" charset="-122"/>
                        <a:cs typeface="Times New Roman" panose="02020603050405020304" pitchFamily="2" charset="0"/>
                      </a:endParaRPr>
                    </a:p>
                  </a:txBody>
                  <a:tcPr marL="68580" marR="68580" marT="0" marB="0" vert="horz" anchor="ctr" anchorCtr="0">
                    <a:lnL w="38100" cap="flat" cmpd="sng">
                      <a:solidFill>
                        <a:srgbClr val="FFFFFF"/>
                      </a:solidFill>
                      <a:prstDash val="solid"/>
                      <a:headEnd type="none" w="med" len="med"/>
                      <a:tailEnd type="none" w="med" len="med"/>
                    </a:lnL>
                    <a:lnR w="38100" cap="flat" cmpd="sng">
                      <a:solidFill>
                        <a:srgbClr val="FFFFFF"/>
                      </a:solidFill>
                      <a:prstDash val="solid"/>
                      <a:headEnd type="none" w="med" len="med"/>
                      <a:tailEnd type="none" w="med" len="med"/>
                    </a:lnR>
                    <a:lnT cap="flat">
                      <a:noFill/>
                    </a:lnT>
                    <a:lnB cap="flat">
                      <a:noFill/>
                    </a:lnB>
                    <a:lnTlToBr>
                      <a:noFill/>
                    </a:lnTlToBr>
                    <a:lnBlToTr>
                      <a:noFill/>
                    </a:lnBlToTr>
                    <a:solidFill>
                      <a:srgbClr val="93B7FF"/>
                    </a:solidFill>
                  </a:tcPr>
                </a:tc>
              </a:tr>
              <a:tr h="532765">
                <a:tc>
                  <a:txBody>
                    <a:bodyPr/>
                    <a:p>
                      <a:pPr>
                        <a:buNone/>
                      </a:pPr>
                      <a:r>
                        <a:rPr lang="en-US" sz="2400" b="0">
                          <a:latin typeface="Times New Roman" panose="02020603050405020304" pitchFamily="2" charset="0"/>
                          <a:ea typeface="宋体" panose="02010600030101010101" pitchFamily="2" charset="-122"/>
                          <a:cs typeface="Times New Roman" panose="02020603050405020304" pitchFamily="2" charset="0"/>
                        </a:rPr>
                        <a:t>gear shift lever</a:t>
                      </a:r>
                      <a:endParaRPr lang="en-US" altLang="en-US" sz="2400" b="0">
                        <a:latin typeface="Times New Roman" panose="02020603050405020304" pitchFamily="2" charset="0"/>
                        <a:ea typeface="宋体" panose="02010600030101010101" pitchFamily="2" charset="-122"/>
                        <a:cs typeface="Times New Roman" panose="02020603050405020304" pitchFamily="2" charset="0"/>
                      </a:endParaRPr>
                    </a:p>
                  </a:txBody>
                  <a:tcPr marL="68580" marR="68580" marT="0" marB="0" vert="horz" anchor="ctr" anchorCtr="0">
                    <a:lnL w="38100" cap="flat" cmpd="sng">
                      <a:solidFill>
                        <a:srgbClr val="FFFFFF"/>
                      </a:solidFill>
                      <a:prstDash val="solid"/>
                      <a:headEnd type="none" w="med" len="med"/>
                      <a:tailEnd type="none" w="med" len="med"/>
                    </a:lnL>
                    <a:lnR w="38100" cap="flat" cmpd="sng">
                      <a:solidFill>
                        <a:srgbClr val="FFFFFF"/>
                      </a:solidFill>
                      <a:prstDash val="solid"/>
                      <a:headEnd type="none" w="med" len="med"/>
                      <a:tailEnd type="none" w="med" len="med"/>
                    </a:lnR>
                    <a:lnT cap="flat">
                      <a:noFill/>
                    </a:lnT>
                    <a:lnB cap="flat">
                      <a:noFill/>
                    </a:lnB>
                    <a:lnTlToBr>
                      <a:noFill/>
                    </a:lnTlToBr>
                    <a:lnBlToTr>
                      <a:noFill/>
                    </a:lnBlToTr>
                    <a:solidFill>
                      <a:srgbClr val="BAE6F0"/>
                    </a:solidFill>
                  </a:tcPr>
                </a:tc>
                <a:tc>
                  <a:txBody>
                    <a:bodyPr/>
                    <a:p>
                      <a:pPr>
                        <a:buNone/>
                      </a:pPr>
                      <a:r>
                        <a:rPr lang="en-US" sz="2400" b="0">
                          <a:latin typeface="Times New Roman" panose="02020603050405020304" pitchFamily="2" charset="0"/>
                          <a:ea typeface="宋体" panose="02010600030101010101" pitchFamily="2" charset="-122"/>
                          <a:cs typeface="Times New Roman" panose="02020603050405020304" pitchFamily="2" charset="0"/>
                        </a:rPr>
                        <a:t>gearbox</a:t>
                      </a:r>
                      <a:endParaRPr lang="en-US" altLang="en-US" sz="2400" b="0">
                        <a:latin typeface="Times New Roman" panose="02020603050405020304" pitchFamily="2" charset="0"/>
                        <a:ea typeface="宋体" panose="02010600030101010101" pitchFamily="2" charset="-122"/>
                        <a:cs typeface="Times New Roman" panose="02020603050405020304" pitchFamily="2" charset="0"/>
                      </a:endParaRPr>
                    </a:p>
                  </a:txBody>
                  <a:tcPr marL="68580" marR="68580" marT="0" marB="0" vert="horz" anchor="ctr" anchorCtr="0">
                    <a:lnL w="38100" cap="flat" cmpd="sng">
                      <a:solidFill>
                        <a:srgbClr val="FFFFFF"/>
                      </a:solidFill>
                      <a:prstDash val="solid"/>
                      <a:headEnd type="none" w="med" len="med"/>
                      <a:tailEnd type="none" w="med" len="med"/>
                    </a:lnL>
                    <a:lnR w="38100" cap="flat" cmpd="sng">
                      <a:solidFill>
                        <a:srgbClr val="FFFFFF"/>
                      </a:solidFill>
                      <a:prstDash val="solid"/>
                      <a:headEnd type="none" w="med" len="med"/>
                      <a:tailEnd type="none" w="med" len="med"/>
                    </a:lnR>
                    <a:lnT cap="flat">
                      <a:noFill/>
                    </a:lnT>
                    <a:lnB cap="flat">
                      <a:noFill/>
                    </a:lnB>
                    <a:lnTlToBr>
                      <a:noFill/>
                    </a:lnTlToBr>
                    <a:lnBlToTr>
                      <a:noFill/>
                    </a:lnBlToTr>
                    <a:solidFill>
                      <a:srgbClr val="BAE6F0"/>
                    </a:solidFill>
                  </a:tcPr>
                </a:tc>
              </a:tr>
              <a:tr h="487045">
                <a:tc>
                  <a:txBody>
                    <a:bodyPr/>
                    <a:p>
                      <a:pPr>
                        <a:buNone/>
                      </a:pPr>
                      <a:r>
                        <a:rPr lang="en-US" sz="2400" b="0">
                          <a:latin typeface="Times New Roman" panose="02020603050405020304" pitchFamily="2" charset="0"/>
                          <a:ea typeface="宋体" panose="02010600030101010101" pitchFamily="2" charset="-122"/>
                          <a:cs typeface="Times New Roman" panose="02020603050405020304" pitchFamily="2" charset="0"/>
                        </a:rPr>
                        <a:t>selection</a:t>
                      </a:r>
                      <a:endParaRPr lang="en-US" altLang="en-US" sz="2400" b="0">
                        <a:latin typeface="Times New Roman" panose="02020603050405020304" pitchFamily="2" charset="0"/>
                        <a:ea typeface="宋体" panose="02010600030101010101" pitchFamily="2" charset="-122"/>
                        <a:cs typeface="Times New Roman" panose="02020603050405020304" pitchFamily="2" charset="0"/>
                      </a:endParaRPr>
                    </a:p>
                  </a:txBody>
                  <a:tcPr marL="68580" marR="68580" marT="0" marB="0" vert="horz" anchor="ctr" anchorCtr="0">
                    <a:lnL w="38100" cap="flat" cmpd="sng">
                      <a:solidFill>
                        <a:srgbClr val="FFFFFF"/>
                      </a:solidFill>
                      <a:prstDash val="solid"/>
                      <a:headEnd type="none" w="med" len="med"/>
                      <a:tailEnd type="none" w="med" len="med"/>
                    </a:lnL>
                    <a:lnR w="38100" cap="flat" cmpd="sng">
                      <a:solidFill>
                        <a:srgbClr val="FFFFFF"/>
                      </a:solidFill>
                      <a:prstDash val="solid"/>
                      <a:headEnd type="none" w="med" len="med"/>
                      <a:tailEnd type="none" w="med" len="med"/>
                    </a:lnR>
                    <a:lnT cap="flat">
                      <a:noFill/>
                    </a:lnT>
                    <a:lnB cap="flat">
                      <a:noFill/>
                    </a:lnB>
                    <a:lnTlToBr>
                      <a:noFill/>
                    </a:lnTlToBr>
                    <a:lnBlToTr>
                      <a:noFill/>
                    </a:lnBlToTr>
                    <a:solidFill>
                      <a:srgbClr val="93B7FF"/>
                    </a:solidFill>
                  </a:tcPr>
                </a:tc>
                <a:tc>
                  <a:txBody>
                    <a:bodyPr/>
                    <a:p>
                      <a:pPr>
                        <a:buNone/>
                      </a:pPr>
                      <a:r>
                        <a:rPr lang="en-US" sz="2400" b="0">
                          <a:latin typeface="Times New Roman" panose="02020603050405020304" pitchFamily="2" charset="0"/>
                          <a:ea typeface="宋体" panose="02010600030101010101" pitchFamily="2" charset="-122"/>
                          <a:cs typeface="Times New Roman" panose="02020603050405020304" pitchFamily="2" charset="0"/>
                        </a:rPr>
                        <a:t>eventually</a:t>
                      </a:r>
                      <a:endParaRPr lang="en-US" altLang="en-US" sz="2400" b="0">
                        <a:latin typeface="Times New Roman" panose="02020603050405020304" pitchFamily="2" charset="0"/>
                        <a:ea typeface="宋体" panose="02010600030101010101" pitchFamily="2" charset="-122"/>
                        <a:cs typeface="Times New Roman" panose="02020603050405020304" pitchFamily="2" charset="0"/>
                      </a:endParaRPr>
                    </a:p>
                  </a:txBody>
                  <a:tcPr marL="68580" marR="68580" marT="0" marB="0" vert="horz" anchor="ctr" anchorCtr="0">
                    <a:lnL w="38100" cap="flat" cmpd="sng">
                      <a:solidFill>
                        <a:srgbClr val="FFFFFF"/>
                      </a:solidFill>
                      <a:prstDash val="solid"/>
                      <a:headEnd type="none" w="med" len="med"/>
                      <a:tailEnd type="none" w="med" len="med"/>
                    </a:lnL>
                    <a:lnR w="38100" cap="flat" cmpd="sng">
                      <a:solidFill>
                        <a:srgbClr val="FFFFFF"/>
                      </a:solidFill>
                      <a:prstDash val="solid"/>
                      <a:headEnd type="none" w="med" len="med"/>
                      <a:tailEnd type="none" w="med" len="med"/>
                    </a:lnR>
                    <a:lnT cap="flat">
                      <a:noFill/>
                    </a:lnT>
                    <a:lnB cap="flat">
                      <a:noFill/>
                    </a:lnB>
                    <a:lnTlToBr>
                      <a:noFill/>
                    </a:lnTlToBr>
                    <a:lnBlToTr>
                      <a:noFill/>
                    </a:lnBlToTr>
                    <a:solidFill>
                      <a:srgbClr val="93B7FF"/>
                    </a:solidFill>
                  </a:tcPr>
                </a:tc>
              </a:tr>
              <a:tr h="532765">
                <a:tc>
                  <a:txBody>
                    <a:bodyPr/>
                    <a:p>
                      <a:pPr>
                        <a:buNone/>
                      </a:pPr>
                      <a:r>
                        <a:rPr lang="en-US" sz="2400" b="0">
                          <a:latin typeface="Times New Roman" panose="02020603050405020304" pitchFamily="2" charset="0"/>
                          <a:ea typeface="宋体" panose="02010600030101010101" pitchFamily="2" charset="-122"/>
                          <a:cs typeface="Times New Roman" panose="02020603050405020304" pitchFamily="2" charset="0"/>
                        </a:rPr>
                        <a:t>driveability</a:t>
                      </a:r>
                      <a:endParaRPr lang="en-US" altLang="en-US" sz="2400" b="0">
                        <a:latin typeface="Times New Roman" panose="02020603050405020304" pitchFamily="2" charset="0"/>
                        <a:ea typeface="宋体" panose="02010600030101010101" pitchFamily="2" charset="-122"/>
                        <a:cs typeface="Times New Roman" panose="02020603050405020304" pitchFamily="2" charset="0"/>
                      </a:endParaRPr>
                    </a:p>
                  </a:txBody>
                  <a:tcPr marL="68580" marR="68580" marT="0" marB="0" vert="horz" anchor="ctr" anchorCtr="0">
                    <a:lnL w="38100" cap="flat" cmpd="sng">
                      <a:solidFill>
                        <a:srgbClr val="FFFFFF"/>
                      </a:solidFill>
                      <a:prstDash val="solid"/>
                      <a:headEnd type="none" w="med" len="med"/>
                      <a:tailEnd type="none" w="med" len="med"/>
                    </a:lnL>
                    <a:lnR w="38100" cap="flat" cmpd="sng">
                      <a:solidFill>
                        <a:srgbClr val="FFFFFF"/>
                      </a:solidFill>
                      <a:prstDash val="solid"/>
                      <a:headEnd type="none" w="med" len="med"/>
                      <a:tailEnd type="none" w="med" len="med"/>
                    </a:lnR>
                    <a:lnT cap="flat">
                      <a:noFill/>
                    </a:lnT>
                    <a:lnB cap="flat">
                      <a:noFill/>
                    </a:lnB>
                    <a:lnTlToBr>
                      <a:noFill/>
                    </a:lnTlToBr>
                    <a:lnBlToTr>
                      <a:noFill/>
                    </a:lnBlToTr>
                    <a:solidFill>
                      <a:srgbClr val="BAE6F0"/>
                    </a:solidFill>
                  </a:tcPr>
                </a:tc>
                <a:tc>
                  <a:txBody>
                    <a:bodyPr/>
                    <a:p>
                      <a:pPr>
                        <a:buNone/>
                      </a:pPr>
                      <a:r>
                        <a:rPr lang="en-US" sz="2400" b="0">
                          <a:latin typeface="Times New Roman" panose="02020603050405020304" pitchFamily="2" charset="0"/>
                          <a:ea typeface="宋体" panose="02010600030101010101" pitchFamily="2" charset="-122"/>
                          <a:cs typeface="Times New Roman" panose="02020603050405020304" pitchFamily="2" charset="0"/>
                        </a:rPr>
                        <a:t>pinion gear</a:t>
                      </a:r>
                      <a:endParaRPr lang="en-US" altLang="en-US" sz="2400" b="0">
                        <a:latin typeface="Times New Roman" panose="02020603050405020304" pitchFamily="2" charset="0"/>
                        <a:ea typeface="宋体" panose="02010600030101010101" pitchFamily="2" charset="-122"/>
                        <a:cs typeface="Times New Roman" panose="02020603050405020304" pitchFamily="2" charset="0"/>
                      </a:endParaRPr>
                    </a:p>
                  </a:txBody>
                  <a:tcPr marL="68580" marR="68580" marT="0" marB="0" vert="horz" anchor="ctr" anchorCtr="0">
                    <a:lnL w="38100" cap="flat" cmpd="sng">
                      <a:solidFill>
                        <a:srgbClr val="FFFFFF"/>
                      </a:solidFill>
                      <a:prstDash val="solid"/>
                      <a:headEnd type="none" w="med" len="med"/>
                      <a:tailEnd type="none" w="med" len="med"/>
                    </a:lnL>
                    <a:lnR w="38100" cap="flat" cmpd="sng">
                      <a:solidFill>
                        <a:srgbClr val="FFFFFF"/>
                      </a:solidFill>
                      <a:prstDash val="solid"/>
                      <a:headEnd type="none" w="med" len="med"/>
                      <a:tailEnd type="none" w="med" len="med"/>
                    </a:lnR>
                    <a:lnT cap="flat">
                      <a:noFill/>
                    </a:lnT>
                    <a:lnB cap="flat">
                      <a:noFill/>
                    </a:lnB>
                    <a:lnTlToBr>
                      <a:noFill/>
                    </a:lnTlToBr>
                    <a:lnBlToTr>
                      <a:noFill/>
                    </a:lnBlToTr>
                    <a:solidFill>
                      <a:srgbClr val="BAE6F0"/>
                    </a:solidFill>
                  </a:tcPr>
                </a:tc>
              </a:tr>
              <a:tr h="485775">
                <a:tc>
                  <a:txBody>
                    <a:bodyPr/>
                    <a:p>
                      <a:pPr>
                        <a:buNone/>
                      </a:pPr>
                      <a:r>
                        <a:rPr lang="en-US" sz="2400" b="0">
                          <a:latin typeface="Times New Roman" panose="02020603050405020304" pitchFamily="2" charset="0"/>
                          <a:ea typeface="宋体" panose="02010600030101010101" pitchFamily="2" charset="-122"/>
                          <a:cs typeface="Times New Roman" panose="02020603050405020304" pitchFamily="2" charset="0"/>
                        </a:rPr>
                        <a:t>avoid</a:t>
                      </a:r>
                      <a:endParaRPr lang="en-US" altLang="en-US" sz="2400" b="0">
                        <a:latin typeface="Times New Roman" panose="02020603050405020304" pitchFamily="2" charset="0"/>
                        <a:ea typeface="宋体" panose="02010600030101010101" pitchFamily="2" charset="-122"/>
                        <a:cs typeface="Times New Roman" panose="02020603050405020304" pitchFamily="2" charset="0"/>
                      </a:endParaRPr>
                    </a:p>
                  </a:txBody>
                  <a:tcPr marL="68580" marR="68580" marT="0" marB="0" vert="horz" anchor="ctr" anchorCtr="0">
                    <a:lnL w="38100" cap="flat" cmpd="sng">
                      <a:solidFill>
                        <a:srgbClr val="FFFFFF"/>
                      </a:solidFill>
                      <a:prstDash val="solid"/>
                      <a:headEnd type="none" w="med" len="med"/>
                      <a:tailEnd type="none" w="med" len="med"/>
                    </a:lnL>
                    <a:lnR w="38100" cap="flat" cmpd="sng">
                      <a:solidFill>
                        <a:srgbClr val="FFFFFF"/>
                      </a:solidFill>
                      <a:prstDash val="solid"/>
                      <a:headEnd type="none" w="med" len="med"/>
                      <a:tailEnd type="none" w="med" len="med"/>
                    </a:lnR>
                    <a:lnT cap="flat">
                      <a:noFill/>
                    </a:lnT>
                    <a:lnB cap="flat">
                      <a:noFill/>
                    </a:lnB>
                    <a:lnTlToBr>
                      <a:noFill/>
                    </a:lnTlToBr>
                    <a:lnBlToTr>
                      <a:noFill/>
                    </a:lnBlToTr>
                    <a:solidFill>
                      <a:srgbClr val="93B7FF"/>
                    </a:solidFill>
                  </a:tcPr>
                </a:tc>
                <a:tc>
                  <a:txBody>
                    <a:bodyPr/>
                    <a:p>
                      <a:pPr>
                        <a:buNone/>
                      </a:pPr>
                      <a:r>
                        <a:rPr lang="en-US" sz="2400" b="0">
                          <a:latin typeface="Times New Roman" panose="02020603050405020304" pitchFamily="2" charset="0"/>
                          <a:ea typeface="宋体" panose="02010600030101010101" pitchFamily="2" charset="-122"/>
                          <a:cs typeface="Times New Roman" panose="02020603050405020304" pitchFamily="2" charset="0"/>
                        </a:rPr>
                        <a:t>attach</a:t>
                      </a:r>
                      <a:endParaRPr lang="en-US" altLang="en-US" sz="2400" b="0">
                        <a:latin typeface="Times New Roman" panose="02020603050405020304" pitchFamily="2" charset="0"/>
                        <a:ea typeface="宋体" panose="02010600030101010101" pitchFamily="2" charset="-122"/>
                        <a:cs typeface="Times New Roman" panose="02020603050405020304" pitchFamily="2" charset="0"/>
                      </a:endParaRPr>
                    </a:p>
                  </a:txBody>
                  <a:tcPr marL="68580" marR="68580" marT="0" marB="0" vert="horz" anchor="ctr" anchorCtr="0">
                    <a:lnL w="38100" cap="flat" cmpd="sng">
                      <a:solidFill>
                        <a:srgbClr val="FFFFFF"/>
                      </a:solidFill>
                      <a:prstDash val="solid"/>
                      <a:headEnd type="none" w="med" len="med"/>
                      <a:tailEnd type="none" w="med" len="med"/>
                    </a:lnL>
                    <a:lnR w="38100" cap="flat" cmpd="sng">
                      <a:solidFill>
                        <a:srgbClr val="FFFFFF"/>
                      </a:solidFill>
                      <a:prstDash val="solid"/>
                      <a:headEnd type="none" w="med" len="med"/>
                      <a:tailEnd type="none" w="med" len="med"/>
                    </a:lnR>
                    <a:lnT cap="flat">
                      <a:noFill/>
                    </a:lnT>
                    <a:lnB cap="flat">
                      <a:noFill/>
                    </a:lnB>
                    <a:lnTlToBr>
                      <a:noFill/>
                    </a:lnTlToBr>
                    <a:lnBlToTr>
                      <a:noFill/>
                    </a:lnBlToTr>
                    <a:solidFill>
                      <a:srgbClr val="93B7FF"/>
                    </a:solidFill>
                  </a:tcPr>
                </a:tc>
              </a:tr>
              <a:tr h="488950">
                <a:tc>
                  <a:txBody>
                    <a:bodyPr/>
                    <a:p>
                      <a:pPr>
                        <a:buNone/>
                      </a:pPr>
                      <a:r>
                        <a:rPr lang="en-US" sz="2400" b="0">
                          <a:latin typeface="Times New Roman" panose="02020603050405020304" pitchFamily="2" charset="0"/>
                          <a:ea typeface="宋体" panose="02010600030101010101" pitchFamily="2" charset="-122"/>
                          <a:cs typeface="Times New Roman" panose="02020603050405020304" pitchFamily="2" charset="0"/>
                        </a:rPr>
                        <a:t>damage</a:t>
                      </a:r>
                      <a:endParaRPr lang="en-US" altLang="en-US" sz="2400" b="0">
                        <a:latin typeface="Times New Roman" panose="02020603050405020304" pitchFamily="2" charset="0"/>
                        <a:ea typeface="宋体" panose="02010600030101010101" pitchFamily="2" charset="-122"/>
                        <a:cs typeface="Times New Roman" panose="02020603050405020304" pitchFamily="2" charset="0"/>
                      </a:endParaRPr>
                    </a:p>
                  </a:txBody>
                  <a:tcPr marL="68580" marR="68580" marT="0" marB="0" vert="horz" anchor="ctr" anchorCtr="0">
                    <a:lnL w="38100" cap="flat" cmpd="sng">
                      <a:solidFill>
                        <a:srgbClr val="FFFFFF"/>
                      </a:solidFill>
                      <a:prstDash val="solid"/>
                      <a:headEnd type="none" w="med" len="med"/>
                      <a:tailEnd type="none" w="med" len="med"/>
                    </a:lnL>
                    <a:lnR w="38100" cap="flat" cmpd="sng">
                      <a:solidFill>
                        <a:srgbClr val="FFFFFF"/>
                      </a:solidFill>
                      <a:prstDash val="solid"/>
                      <a:headEnd type="none" w="med" len="med"/>
                      <a:tailEnd type="none" w="med" len="med"/>
                    </a:lnR>
                    <a:lnT cap="flat">
                      <a:noFill/>
                    </a:lnT>
                    <a:lnB cap="flat">
                      <a:noFill/>
                    </a:lnB>
                    <a:lnTlToBr>
                      <a:noFill/>
                    </a:lnTlToBr>
                    <a:lnBlToTr>
                      <a:noFill/>
                    </a:lnBlToTr>
                    <a:solidFill>
                      <a:srgbClr val="BAE6F0"/>
                    </a:solidFill>
                  </a:tcPr>
                </a:tc>
                <a:tc>
                  <a:txBody>
                    <a:bodyPr/>
                    <a:p>
                      <a:pPr>
                        <a:buNone/>
                      </a:pPr>
                      <a:r>
                        <a:rPr lang="en-US" sz="2400" b="0">
                          <a:latin typeface="Times New Roman" panose="02020603050405020304" pitchFamily="2" charset="0"/>
                          <a:ea typeface="宋体" panose="02010600030101010101" pitchFamily="2" charset="-122"/>
                          <a:cs typeface="Times New Roman" panose="02020603050405020304" pitchFamily="2" charset="0"/>
                        </a:rPr>
                        <a:t>permanently</a:t>
                      </a:r>
                      <a:endParaRPr lang="en-US" altLang="en-US" sz="2400" b="0">
                        <a:latin typeface="Times New Roman" panose="02020603050405020304" pitchFamily="2" charset="0"/>
                        <a:ea typeface="宋体" panose="02010600030101010101" pitchFamily="2" charset="-122"/>
                        <a:cs typeface="Times New Roman" panose="02020603050405020304" pitchFamily="2" charset="0"/>
                      </a:endParaRPr>
                    </a:p>
                  </a:txBody>
                  <a:tcPr marL="68580" marR="68580" marT="0" marB="0" vert="horz" anchor="ctr" anchorCtr="0">
                    <a:lnL w="38100" cap="flat" cmpd="sng">
                      <a:solidFill>
                        <a:srgbClr val="FFFFFF"/>
                      </a:solidFill>
                      <a:prstDash val="solid"/>
                      <a:headEnd type="none" w="med" len="med"/>
                      <a:tailEnd type="none" w="med" len="med"/>
                    </a:lnL>
                    <a:lnR w="38100" cap="flat" cmpd="sng">
                      <a:solidFill>
                        <a:srgbClr val="FFFFFF"/>
                      </a:solidFill>
                      <a:prstDash val="solid"/>
                      <a:headEnd type="none" w="med" len="med"/>
                      <a:tailEnd type="none" w="med" len="med"/>
                    </a:lnR>
                    <a:lnT cap="flat">
                      <a:noFill/>
                    </a:lnT>
                    <a:lnB cap="flat">
                      <a:noFill/>
                    </a:lnB>
                    <a:lnTlToBr>
                      <a:noFill/>
                    </a:lnTlToBr>
                    <a:lnBlToTr>
                      <a:noFill/>
                    </a:lnBlToTr>
                    <a:solidFill>
                      <a:srgbClr val="BAE6F0"/>
                    </a:solidFill>
                  </a:tcPr>
                </a:tc>
              </a:tr>
              <a:tr h="487045">
                <a:tc>
                  <a:txBody>
                    <a:bodyPr/>
                    <a:p>
                      <a:pPr>
                        <a:buNone/>
                      </a:pPr>
                      <a:r>
                        <a:rPr lang="en-US" sz="2400" b="0">
                          <a:latin typeface="Times New Roman" panose="02020603050405020304" pitchFamily="2" charset="0"/>
                          <a:ea typeface="宋体" panose="02010600030101010101" pitchFamily="2" charset="-122"/>
                          <a:cs typeface="Times New Roman" panose="02020603050405020304" pitchFamily="2" charset="0"/>
                        </a:rPr>
                        <a:t>switch</a:t>
                      </a:r>
                      <a:endParaRPr lang="en-US" altLang="en-US" sz="2400" b="0">
                        <a:latin typeface="Times New Roman" panose="02020603050405020304" pitchFamily="2" charset="0"/>
                        <a:ea typeface="宋体" panose="02010600030101010101" pitchFamily="2" charset="-122"/>
                        <a:cs typeface="Times New Roman" panose="02020603050405020304" pitchFamily="2" charset="0"/>
                      </a:endParaRPr>
                    </a:p>
                  </a:txBody>
                  <a:tcPr marL="68580" marR="68580" marT="0" marB="0" vert="horz" anchor="ctr" anchorCtr="0">
                    <a:lnL w="38100" cap="flat" cmpd="sng">
                      <a:solidFill>
                        <a:srgbClr val="FFFFFF"/>
                      </a:solidFill>
                      <a:prstDash val="solid"/>
                      <a:headEnd type="none" w="med" len="med"/>
                      <a:tailEnd type="none" w="med" len="med"/>
                    </a:lnL>
                    <a:lnR w="38100" cap="flat" cmpd="sng">
                      <a:solidFill>
                        <a:srgbClr val="FFFFFF"/>
                      </a:solidFill>
                      <a:prstDash val="solid"/>
                      <a:headEnd type="none" w="med" len="med"/>
                      <a:tailEnd type="none" w="med" len="med"/>
                    </a:lnR>
                    <a:lnT cap="flat">
                      <a:noFill/>
                    </a:lnT>
                    <a:lnB cap="flat">
                      <a:noFill/>
                    </a:lnB>
                    <a:lnTlToBr>
                      <a:noFill/>
                    </a:lnTlToBr>
                    <a:lnBlToTr>
                      <a:noFill/>
                    </a:lnBlToTr>
                    <a:solidFill>
                      <a:srgbClr val="93B7FF"/>
                    </a:solidFill>
                  </a:tcPr>
                </a:tc>
                <a:tc>
                  <a:txBody>
                    <a:bodyPr/>
                    <a:p>
                      <a:pPr>
                        <a:buNone/>
                      </a:pPr>
                      <a:r>
                        <a:rPr lang="en-US" sz="2400" b="0">
                          <a:latin typeface="Times New Roman" panose="02020603050405020304" pitchFamily="2" charset="0"/>
                          <a:ea typeface="宋体" panose="02010600030101010101" pitchFamily="2" charset="-122"/>
                          <a:cs typeface="Times New Roman" panose="02020603050405020304" pitchFamily="2" charset="0"/>
                        </a:rPr>
                        <a:t>parallel</a:t>
                      </a:r>
                      <a:endParaRPr lang="en-US" altLang="en-US" sz="2400" b="0">
                        <a:latin typeface="Times New Roman" panose="02020603050405020304" pitchFamily="2" charset="0"/>
                        <a:ea typeface="宋体" panose="02010600030101010101" pitchFamily="2" charset="-122"/>
                        <a:cs typeface="Times New Roman" panose="02020603050405020304" pitchFamily="2" charset="0"/>
                      </a:endParaRPr>
                    </a:p>
                  </a:txBody>
                  <a:tcPr marL="68580" marR="68580" marT="0" marB="0" vert="horz" anchor="ctr" anchorCtr="0">
                    <a:lnL w="38100" cap="flat" cmpd="sng">
                      <a:solidFill>
                        <a:srgbClr val="FFFFFF"/>
                      </a:solidFill>
                      <a:prstDash val="solid"/>
                      <a:headEnd type="none" w="med" len="med"/>
                      <a:tailEnd type="none" w="med" len="med"/>
                    </a:lnL>
                    <a:lnR w="38100" cap="flat" cmpd="sng">
                      <a:solidFill>
                        <a:srgbClr val="FFFFFF"/>
                      </a:solidFill>
                      <a:prstDash val="solid"/>
                      <a:headEnd type="none" w="med" len="med"/>
                      <a:tailEnd type="none" w="med" len="med"/>
                    </a:lnR>
                    <a:lnT cap="flat">
                      <a:noFill/>
                    </a:lnT>
                    <a:lnB cap="flat">
                      <a:noFill/>
                    </a:lnB>
                    <a:lnTlToBr>
                      <a:noFill/>
                    </a:lnTlToBr>
                    <a:lnBlToTr>
                      <a:noFill/>
                    </a:lnBlToTr>
                    <a:solidFill>
                      <a:srgbClr val="93B7FF"/>
                    </a:solidFill>
                  </a:tcPr>
                </a:tc>
              </a:tr>
              <a:tr h="487680">
                <a:tc>
                  <a:txBody>
                    <a:bodyPr/>
                    <a:p>
                      <a:pPr>
                        <a:buNone/>
                      </a:pPr>
                      <a:r>
                        <a:rPr lang="en-US" sz="2400" b="0">
                          <a:latin typeface="Times New Roman" panose="02020603050405020304" pitchFamily="2" charset="0"/>
                          <a:ea typeface="宋体" panose="02010600030101010101" pitchFamily="2" charset="-122"/>
                          <a:cs typeface="Times New Roman" panose="02020603050405020304" pitchFamily="2" charset="0"/>
                        </a:rPr>
                        <a:t>input shaft</a:t>
                      </a:r>
                      <a:endParaRPr lang="en-US" altLang="en-US" sz="2400" b="0">
                        <a:latin typeface="Times New Roman" panose="02020603050405020304" pitchFamily="2" charset="0"/>
                        <a:ea typeface="宋体" panose="02010600030101010101" pitchFamily="2" charset="-122"/>
                        <a:cs typeface="Times New Roman" panose="02020603050405020304" pitchFamily="2" charset="0"/>
                      </a:endParaRPr>
                    </a:p>
                  </a:txBody>
                  <a:tcPr marL="68580" marR="68580" marT="0" marB="0" vert="horz" anchor="ctr" anchorCtr="0">
                    <a:lnL w="38100" cap="flat" cmpd="sng">
                      <a:solidFill>
                        <a:srgbClr val="FFFFFF"/>
                      </a:solidFill>
                      <a:prstDash val="solid"/>
                      <a:headEnd type="none" w="med" len="med"/>
                      <a:tailEnd type="none" w="med" len="med"/>
                    </a:lnL>
                    <a:lnR w="38100" cap="flat" cmpd="sng">
                      <a:solidFill>
                        <a:srgbClr val="FFFFFF"/>
                      </a:solidFill>
                      <a:prstDash val="solid"/>
                      <a:headEnd type="none" w="med" len="med"/>
                      <a:tailEnd type="none" w="med" len="med"/>
                    </a:lnR>
                    <a:lnT cap="flat">
                      <a:noFill/>
                    </a:lnT>
                    <a:lnB cap="flat">
                      <a:noFill/>
                    </a:lnB>
                    <a:lnTlToBr>
                      <a:noFill/>
                    </a:lnTlToBr>
                    <a:lnBlToTr>
                      <a:noFill/>
                    </a:lnBlToTr>
                    <a:solidFill>
                      <a:srgbClr val="BAE6F0"/>
                    </a:solidFill>
                  </a:tcPr>
                </a:tc>
                <a:tc>
                  <a:txBody>
                    <a:bodyPr/>
                    <a:p>
                      <a:pPr>
                        <a:buNone/>
                      </a:pPr>
                      <a:r>
                        <a:rPr lang="en-US" sz="2400" b="0">
                          <a:latin typeface="Times New Roman" panose="02020603050405020304" pitchFamily="2" charset="0"/>
                          <a:ea typeface="宋体" panose="02010600030101010101" pitchFamily="2" charset="-122"/>
                          <a:cs typeface="Times New Roman" panose="02020603050405020304" pitchFamily="2" charset="0"/>
                        </a:rPr>
                        <a:t>fasten</a:t>
                      </a:r>
                      <a:endParaRPr lang="en-US" altLang="en-US" sz="2400" b="0">
                        <a:latin typeface="Times New Roman" panose="02020603050405020304" pitchFamily="2" charset="0"/>
                        <a:ea typeface="宋体" panose="02010600030101010101" pitchFamily="2" charset="-122"/>
                        <a:cs typeface="Times New Roman" panose="02020603050405020304" pitchFamily="2" charset="0"/>
                      </a:endParaRPr>
                    </a:p>
                  </a:txBody>
                  <a:tcPr marL="68580" marR="68580" marT="0" marB="0" vert="horz" anchor="ctr" anchorCtr="0">
                    <a:lnL w="38100" cap="flat" cmpd="sng">
                      <a:solidFill>
                        <a:srgbClr val="FFFFFF"/>
                      </a:solidFill>
                      <a:prstDash val="solid"/>
                      <a:headEnd type="none" w="med" len="med"/>
                      <a:tailEnd type="none" w="med" len="med"/>
                    </a:lnL>
                    <a:lnR w="38100" cap="flat" cmpd="sng">
                      <a:solidFill>
                        <a:srgbClr val="FFFFFF"/>
                      </a:solidFill>
                      <a:prstDash val="solid"/>
                      <a:headEnd type="none" w="med" len="med"/>
                      <a:tailEnd type="none" w="med" len="med"/>
                    </a:lnR>
                    <a:lnT cap="flat">
                      <a:noFill/>
                    </a:lnT>
                    <a:lnB cap="flat">
                      <a:noFill/>
                    </a:lnB>
                    <a:lnTlToBr>
                      <a:noFill/>
                    </a:lnTlToBr>
                    <a:lnBlToTr>
                      <a:noFill/>
                    </a:lnBlToTr>
                    <a:solidFill>
                      <a:srgbClr val="BAE6F0"/>
                    </a:solidFill>
                  </a:tcPr>
                </a:tc>
              </a:tr>
              <a:tr h="532130">
                <a:tc>
                  <a:txBody>
                    <a:bodyPr/>
                    <a:p>
                      <a:pPr>
                        <a:buNone/>
                      </a:pPr>
                      <a:r>
                        <a:rPr lang="en-US" sz="2400" b="0">
                          <a:latin typeface="Times New Roman" panose="02020603050405020304" pitchFamily="2" charset="0"/>
                          <a:ea typeface="宋体" panose="02010600030101010101" pitchFamily="2" charset="-122"/>
                          <a:cs typeface="Times New Roman" panose="02020603050405020304" pitchFamily="2" charset="0"/>
                        </a:rPr>
                        <a:t>counter shaft</a:t>
                      </a:r>
                      <a:endParaRPr lang="en-US" altLang="en-US" sz="2400" b="0">
                        <a:latin typeface="Times New Roman" panose="02020603050405020304" pitchFamily="2" charset="0"/>
                        <a:ea typeface="宋体" panose="02010600030101010101" pitchFamily="2" charset="-122"/>
                        <a:cs typeface="Times New Roman" panose="02020603050405020304" pitchFamily="2" charset="0"/>
                      </a:endParaRPr>
                    </a:p>
                  </a:txBody>
                  <a:tcPr marL="68580" marR="68580" marT="0" marB="0" vert="horz" anchor="ctr" anchorCtr="0">
                    <a:lnL w="38100" cap="flat" cmpd="sng">
                      <a:solidFill>
                        <a:srgbClr val="FFFFFF"/>
                      </a:solidFill>
                      <a:prstDash val="solid"/>
                      <a:headEnd type="none" w="med" len="med"/>
                      <a:tailEnd type="none" w="med" len="med"/>
                    </a:lnL>
                    <a:lnR w="38100" cap="flat" cmpd="sng">
                      <a:solidFill>
                        <a:srgbClr val="FFFFFF"/>
                      </a:solidFill>
                      <a:prstDash val="solid"/>
                      <a:headEnd type="none" w="med" len="med"/>
                      <a:tailEnd type="none" w="med" len="med"/>
                    </a:lnR>
                    <a:lnT cap="flat">
                      <a:noFill/>
                    </a:lnT>
                    <a:lnB cap="flat">
                      <a:noFill/>
                    </a:lnB>
                    <a:lnTlToBr>
                      <a:noFill/>
                    </a:lnTlToBr>
                    <a:lnBlToTr>
                      <a:noFill/>
                    </a:lnBlToTr>
                    <a:solidFill>
                      <a:srgbClr val="93B7FF"/>
                    </a:solidFill>
                  </a:tcPr>
                </a:tc>
                <a:tc>
                  <a:txBody>
                    <a:bodyPr/>
                    <a:p>
                      <a:pPr>
                        <a:buNone/>
                      </a:pPr>
                      <a:endParaRPr lang="en-US" altLang="en-US" sz="2400" b="0">
                        <a:latin typeface="Times New Roman" panose="02020603050405020304" pitchFamily="2" charset="0"/>
                        <a:ea typeface="宋体" panose="02010600030101010101" pitchFamily="2" charset="-122"/>
                        <a:cs typeface="Times New Roman" panose="02020603050405020304" pitchFamily="2" charset="0"/>
                      </a:endParaRPr>
                    </a:p>
                  </a:txBody>
                  <a:tcPr marL="68580" marR="68580" marT="0" marB="0" vert="horz" anchor="ctr" anchorCtr="0">
                    <a:lnL w="38100" cap="flat" cmpd="sng">
                      <a:solidFill>
                        <a:srgbClr val="FFFFFF"/>
                      </a:solidFill>
                      <a:prstDash val="solid"/>
                      <a:headEnd type="none" w="med" len="med"/>
                      <a:tailEnd type="none" w="med" len="med"/>
                    </a:lnL>
                    <a:lnR w="38100" cap="flat" cmpd="sng">
                      <a:solidFill>
                        <a:srgbClr val="FFFFFF"/>
                      </a:solidFill>
                      <a:prstDash val="solid"/>
                      <a:headEnd type="none" w="med" len="med"/>
                      <a:tailEnd type="none" w="med" len="med"/>
                    </a:lnR>
                    <a:lnT cap="flat">
                      <a:noFill/>
                    </a:lnT>
                    <a:lnB cap="flat">
                      <a:noFill/>
                    </a:lnB>
                    <a:lnTlToBr>
                      <a:noFill/>
                    </a:lnTlToBr>
                    <a:lnBlToTr>
                      <a:noFill/>
                    </a:lnBlToTr>
                    <a:solidFill>
                      <a:srgbClr val="93B7FF"/>
                    </a:solidFill>
                  </a:tcPr>
                </a:tc>
              </a:tr>
            </a:tbl>
          </a:graphicData>
        </a:graphic>
      </p:graphicFrame>
    </p:spTree>
  </p:cSld>
  <p:clrMapOvr>
    <a:masterClrMapping/>
  </p:clrMapOvr>
  <p:transition spd="slow">
    <p:fad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6866" name="文本框 1"/>
          <p:cNvSpPr/>
          <p:nvPr/>
        </p:nvSpPr>
        <p:spPr>
          <a:xfrm>
            <a:off x="3235325" y="2706688"/>
            <a:ext cx="5721350" cy="1444625"/>
          </a:xfrm>
          <a:prstGeom prst="rect">
            <a:avLst/>
          </a:prstGeom>
          <a:noFill/>
          <a:ln w="9525">
            <a:noFill/>
          </a:ln>
        </p:spPr>
        <p:txBody>
          <a:bodyPr wrap="square">
            <a:spAutoFit/>
          </a:bodyPr>
          <a:p>
            <a:pPr algn="ctr"/>
            <a:r>
              <a:rPr lang="en-US" altLang="zh-CN" sz="8800" dirty="0">
                <a:solidFill>
                  <a:schemeClr val="accent1"/>
                </a:solidFill>
                <a:latin typeface="Calibri" panose="020F0502020204030204" charset="0"/>
                <a:ea typeface="宋体" panose="02010600030101010101" pitchFamily="2" charset="-122"/>
                <a:cs typeface="Calibri" panose="020F0502020204030204" charset="0"/>
                <a:sym typeface="Calibri" panose="020F0502020204030204" charset="0"/>
              </a:rPr>
              <a:t>Thank you!</a:t>
            </a:r>
            <a:endParaRPr lang="en-US" altLang="zh-CN" sz="8800" dirty="0">
              <a:solidFill>
                <a:schemeClr val="accent1"/>
              </a:solidFill>
              <a:latin typeface="Calibri" panose="020F0502020204030204" charset="0"/>
              <a:ea typeface="Calibri" panose="020F0502020204030204" charset="0"/>
              <a:sym typeface="Calibri" panose="020F0502020204030204" charset="0"/>
            </a:endParaRPr>
          </a:p>
        </p:txBody>
      </p:sp>
      <p:pic>
        <p:nvPicPr>
          <p:cNvPr id="36867" name="图片 2" descr="学校名"/>
          <p:cNvPicPr>
            <a:picLocks noChangeAspect="1"/>
          </p:cNvPicPr>
          <p:nvPr/>
        </p:nvPicPr>
        <p:blipFill>
          <a:blip r:embed="rId1"/>
          <a:stretch>
            <a:fillRect/>
          </a:stretch>
        </p:blipFill>
        <p:spPr>
          <a:xfrm>
            <a:off x="1338263" y="2706688"/>
            <a:ext cx="9517062" cy="1416050"/>
          </a:xfrm>
          <a:prstGeom prst="rect">
            <a:avLst/>
          </a:prstGeom>
          <a:noFill/>
          <a:ln w="9525">
            <a:noFill/>
          </a:ln>
        </p:spPr>
      </p:pic>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xit" presetSubtype="0" fill="hold" grpId="0" nodeType="clickEffect">
                                  <p:stCondLst>
                                    <p:cond delay="0"/>
                                  </p:stCondLst>
                                  <p:childTnLst>
                                    <p:animEffect filter="fade">
                                      <p:cBhvr>
                                        <p:cTn id="6" dur="998"/>
                                        <p:tgtEl>
                                          <p:spTgt spid="36866"/>
                                        </p:tgtEl>
                                      </p:cBhvr>
                                    </p:animEffect>
                                    <p:anim calcmode="lin" valueType="num">
                                      <p:cBhvr>
                                        <p:cTn id="7" dur="998"/>
                                        <p:tgtEl>
                                          <p:spTgt spid="36866"/>
                                        </p:tgtEl>
                                        <p:attrNameLst>
                                          <p:attrName>ppt_x</p:attrName>
                                        </p:attrNameLst>
                                      </p:cBhvr>
                                      <p:tavLst>
                                        <p:tav tm="0">
                                          <p:val>
                                            <p:strVal val="ppt_x"/>
                                          </p:val>
                                        </p:tav>
                                        <p:tav tm="100000">
                                          <p:val>
                                            <p:strVal val="ppt_x"/>
                                          </p:val>
                                        </p:tav>
                                      </p:tavLst>
                                    </p:anim>
                                    <p:anim calcmode="lin" valueType="num">
                                      <p:cBhvr>
                                        <p:cTn id="8" dur="998"/>
                                        <p:tgtEl>
                                          <p:spTgt spid="36866"/>
                                        </p:tgtEl>
                                        <p:attrNameLst>
                                          <p:attrName>ppt_y</p:attrName>
                                        </p:attrNameLst>
                                      </p:cBhvr>
                                      <p:tavLst>
                                        <p:tav tm="0">
                                          <p:val>
                                            <p:strVal val="ppt_y"/>
                                          </p:val>
                                        </p:tav>
                                        <p:tav tm="100000">
                                          <p:val>
                                            <p:strVal val="ppt_y-.1"/>
                                          </p:val>
                                        </p:tav>
                                      </p:tavLst>
                                    </p:anim>
                                    <p:set>
                                      <p:cBhvr>
                                        <p:cTn id="9" dur="1" fill="hold">
                                          <p:stCondLst>
                                            <p:cond delay="998"/>
                                          </p:stCondLst>
                                        </p:cTn>
                                        <p:tgtEl>
                                          <p:spTgt spid="36866"/>
                                        </p:tgtEl>
                                        <p:attrNameLst>
                                          <p:attrName>style.visibility</p:attrName>
                                        </p:attrNameLst>
                                      </p:cBhvr>
                                      <p:to>
                                        <p:strVal val="hidden"/>
                                      </p:to>
                                    </p:set>
                                  </p:childTnLst>
                                </p:cTn>
                              </p:par>
                            </p:childTnLst>
                          </p:cTn>
                        </p:par>
                        <p:par>
                          <p:cTn id="10" fill="hold">
                            <p:stCondLst>
                              <p:cond delay="1000"/>
                            </p:stCondLst>
                            <p:childTnLst>
                              <p:par>
                                <p:cTn id="11" presetID="42" presetClass="entr" presetSubtype="0" fill="hold" nodeType="afterEffect">
                                  <p:stCondLst>
                                    <p:cond delay="0"/>
                                  </p:stCondLst>
                                  <p:childTnLst>
                                    <p:set>
                                      <p:cBhvr>
                                        <p:cTn id="12" dur="2000" fill="hold">
                                          <p:stCondLst>
                                            <p:cond delay="0"/>
                                          </p:stCondLst>
                                        </p:cTn>
                                        <p:tgtEl>
                                          <p:spTgt spid="36867"/>
                                        </p:tgtEl>
                                        <p:attrNameLst>
                                          <p:attrName>style.visibility</p:attrName>
                                        </p:attrNameLst>
                                      </p:cBhvr>
                                      <p:to>
                                        <p:strVal val="visible"/>
                                      </p:to>
                                    </p:set>
                                    <p:animEffect filter="fade">
                                      <p:cBhvr>
                                        <p:cTn id="13" dur="2000"/>
                                        <p:tgtEl>
                                          <p:spTgt spid="36867"/>
                                        </p:tgtEl>
                                      </p:cBhvr>
                                    </p:animEffect>
                                    <p:anim calcmode="lin" valueType="num">
                                      <p:cBhvr>
                                        <p:cTn id="14" dur="2000" fill="hold"/>
                                        <p:tgtEl>
                                          <p:spTgt spid="36867"/>
                                        </p:tgtEl>
                                        <p:attrNameLst>
                                          <p:attrName>ppt_x</p:attrName>
                                        </p:attrNameLst>
                                      </p:cBhvr>
                                      <p:tavLst>
                                        <p:tav tm="0">
                                          <p:val>
                                            <p:strVal val="#ppt_x"/>
                                          </p:val>
                                        </p:tav>
                                        <p:tav tm="100000">
                                          <p:val>
                                            <p:strVal val="#ppt_x"/>
                                          </p:val>
                                        </p:tav>
                                      </p:tavLst>
                                    </p:anim>
                                    <p:anim calcmode="lin" valueType="num">
                                      <p:cBhvr>
                                        <p:cTn id="15" dur="2000" fill="hold"/>
                                        <p:tgtEl>
                                          <p:spTgt spid="3686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866" grpId="0" bldLvl="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146" name="Rectangle 2"/>
          <p:cNvSpPr>
            <a:spLocks noRot="1"/>
          </p:cNvSpPr>
          <p:nvPr/>
        </p:nvSpPr>
        <p:spPr>
          <a:xfrm>
            <a:off x="1054100" y="1025525"/>
            <a:ext cx="10883900" cy="4537075"/>
          </a:xfrm>
          <a:prstGeom prst="rect">
            <a:avLst/>
          </a:prstGeom>
          <a:noFill/>
          <a:ln w="9525">
            <a:noFill/>
          </a:ln>
        </p:spPr>
        <p:txBody>
          <a:bodyPr/>
          <a:p>
            <a:pPr eaLnBrk="0" hangingPunct="0">
              <a:lnSpc>
                <a:spcPct val="150000"/>
              </a:lnSpc>
              <a:buNone/>
            </a:pPr>
            <a:r>
              <a:rPr lang="en-US" altLang="zh-CN" sz="2000" b="1" dirty="0">
                <a:latin typeface="Calibri" panose="020F0502020204030204" charset="0"/>
                <a:ea typeface="宋体" panose="02010600030101010101" pitchFamily="2" charset="-122"/>
                <a:sym typeface="Calibri" panose="020F0502020204030204" charset="0"/>
              </a:rPr>
              <a:t>Decide whether the following statements are true or false.</a:t>
            </a:r>
            <a:endParaRPr lang="en-US" altLang="zh-CN" sz="2000" b="1" dirty="0">
              <a:latin typeface="Calibri" panose="020F0502020204030204" charset="0"/>
              <a:ea typeface="宋体" panose="02010600030101010101" pitchFamily="2" charset="-122"/>
              <a:sym typeface="Calibri" panose="020F0502020204030204" charset="0"/>
            </a:endParaRPr>
          </a:p>
          <a:p>
            <a:pPr eaLnBrk="0" hangingPunct="0">
              <a:lnSpc>
                <a:spcPct val="150000"/>
              </a:lnSpc>
              <a:buNone/>
            </a:pPr>
            <a:r>
              <a:rPr lang="en-US" altLang="zh-CN" sz="2400" dirty="0">
                <a:latin typeface="Times New Roman" panose="02020603050405020304" pitchFamily="2" charset="0"/>
                <a:ea typeface="宋体" panose="02010600030101010101" pitchFamily="2" charset="-122"/>
                <a:sym typeface="Times New Roman" panose="02020603050405020304" pitchFamily="2" charset="0"/>
              </a:rPr>
              <a:t>(    </a:t>
            </a:r>
            <a:r>
              <a:rPr lang="zh-CN" altLang="en-US" sz="2400" dirty="0">
                <a:latin typeface="Times New Roman" panose="02020603050405020304" pitchFamily="2" charset="0"/>
                <a:ea typeface="宋体" panose="02010600030101010101" pitchFamily="2" charset="-122"/>
                <a:sym typeface="Times New Roman" panose="02020603050405020304" pitchFamily="2" charset="0"/>
              </a:rPr>
              <a:t> </a:t>
            </a:r>
            <a:r>
              <a:rPr lang="en-US" altLang="zh-CN" sz="2400" dirty="0">
                <a:latin typeface="Times New Roman" panose="02020603050405020304" pitchFamily="2" charset="0"/>
                <a:ea typeface="宋体" panose="02010600030101010101" pitchFamily="2" charset="-122"/>
                <a:sym typeface="Times New Roman" panose="02020603050405020304" pitchFamily="2" charset="0"/>
              </a:rPr>
              <a:t>) 1. A transmission is just a power changing device.</a:t>
            </a:r>
            <a:endParaRPr lang="en-US" altLang="zh-CN" sz="2400" dirty="0">
              <a:latin typeface="Times New Roman" panose="02020603050405020304" pitchFamily="2" charset="0"/>
              <a:ea typeface="宋体" panose="02010600030101010101" pitchFamily="2" charset="-122"/>
              <a:sym typeface="Times New Roman" panose="02020603050405020304" pitchFamily="2" charset="0"/>
            </a:endParaRPr>
          </a:p>
          <a:p>
            <a:pPr eaLnBrk="0" hangingPunct="0">
              <a:lnSpc>
                <a:spcPct val="150000"/>
              </a:lnSpc>
              <a:buNone/>
            </a:pPr>
            <a:r>
              <a:rPr lang="en-US" altLang="zh-CN" sz="2400" dirty="0">
                <a:latin typeface="Times New Roman" panose="02020603050405020304" pitchFamily="2" charset="0"/>
                <a:sym typeface="Times New Roman" panose="02020603050405020304" pitchFamily="2" charset="0"/>
              </a:rPr>
              <a:t>(    </a:t>
            </a:r>
            <a:r>
              <a:rPr lang="zh-CN" altLang="en-US" sz="2400" dirty="0">
                <a:latin typeface="Times New Roman" panose="02020603050405020304" pitchFamily="2" charset="0"/>
                <a:sym typeface="Times New Roman" panose="02020603050405020304" pitchFamily="2" charset="0"/>
              </a:rPr>
              <a:t> </a:t>
            </a:r>
            <a:r>
              <a:rPr lang="en-US" altLang="zh-CN" sz="2400" dirty="0">
                <a:latin typeface="Times New Roman" panose="02020603050405020304" pitchFamily="2" charset="0"/>
                <a:sym typeface="Times New Roman" panose="02020603050405020304" pitchFamily="2" charset="0"/>
              </a:rPr>
              <a:t>) </a:t>
            </a:r>
            <a:r>
              <a:rPr lang="en-US" altLang="zh-CN" sz="2400" dirty="0">
                <a:latin typeface="Times New Roman" panose="02020603050405020304" pitchFamily="2" charset="0"/>
                <a:ea typeface="宋体" panose="02010600030101010101" pitchFamily="2" charset="-122"/>
                <a:sym typeface="Times New Roman" panose="02020603050405020304" pitchFamily="2" charset="0"/>
              </a:rPr>
              <a:t>2. Modern car transmissions have two types.</a:t>
            </a:r>
            <a:endParaRPr lang="en-US" altLang="zh-CN" sz="2400" dirty="0">
              <a:latin typeface="Times New Roman" panose="02020603050405020304" pitchFamily="2" charset="0"/>
              <a:ea typeface="宋体" panose="02010600030101010101" pitchFamily="2" charset="-122"/>
              <a:sym typeface="Times New Roman" panose="02020603050405020304" pitchFamily="2" charset="0"/>
            </a:endParaRPr>
          </a:p>
          <a:p>
            <a:pPr eaLnBrk="0" hangingPunct="0">
              <a:lnSpc>
                <a:spcPct val="150000"/>
              </a:lnSpc>
              <a:buNone/>
            </a:pPr>
            <a:r>
              <a:rPr lang="en-US" altLang="zh-CN" sz="2400" dirty="0">
                <a:latin typeface="Times New Roman" panose="02020603050405020304" pitchFamily="2" charset="0"/>
                <a:sym typeface="Times New Roman" panose="02020603050405020304" pitchFamily="2" charset="0"/>
              </a:rPr>
              <a:t>(    </a:t>
            </a:r>
            <a:r>
              <a:rPr lang="zh-CN" altLang="en-US" sz="2400" dirty="0">
                <a:latin typeface="Times New Roman" panose="02020603050405020304" pitchFamily="2" charset="0"/>
                <a:sym typeface="Times New Roman" panose="02020603050405020304" pitchFamily="2" charset="0"/>
              </a:rPr>
              <a:t> </a:t>
            </a:r>
            <a:r>
              <a:rPr lang="en-US" altLang="zh-CN" sz="2400" dirty="0">
                <a:latin typeface="Times New Roman" panose="02020603050405020304" pitchFamily="2" charset="0"/>
                <a:sym typeface="Times New Roman" panose="02020603050405020304" pitchFamily="2" charset="0"/>
              </a:rPr>
              <a:t>) </a:t>
            </a:r>
            <a:r>
              <a:rPr lang="en-US" altLang="zh-CN" sz="2400" dirty="0">
                <a:latin typeface="Times New Roman" panose="02020603050405020304" pitchFamily="2" charset="0"/>
                <a:ea typeface="宋体" panose="02010600030101010101" pitchFamily="2" charset="-122"/>
                <a:sym typeface="Times New Roman" panose="02020603050405020304" pitchFamily="2" charset="0"/>
              </a:rPr>
              <a:t>3. The driver can stay in a lower gear to avoid damaging the engine when he must  </a:t>
            </a:r>
            <a:endParaRPr lang="en-US" altLang="zh-CN" sz="2400" dirty="0">
              <a:latin typeface="Times New Roman" panose="02020603050405020304" pitchFamily="2" charset="0"/>
              <a:ea typeface="宋体" panose="02010600030101010101" pitchFamily="2" charset="-122"/>
              <a:sym typeface="Times New Roman" panose="02020603050405020304" pitchFamily="2" charset="0"/>
            </a:endParaRPr>
          </a:p>
          <a:p>
            <a:pPr eaLnBrk="0" hangingPunct="0">
              <a:lnSpc>
                <a:spcPct val="150000"/>
              </a:lnSpc>
              <a:buNone/>
            </a:pPr>
            <a:r>
              <a:rPr lang="en-US" altLang="zh-CN" sz="2400" dirty="0">
                <a:latin typeface="Times New Roman" panose="02020603050405020304" pitchFamily="2" charset="0"/>
                <a:ea typeface="宋体" panose="02010600030101010101" pitchFamily="2" charset="-122"/>
                <a:sym typeface="Times New Roman" panose="02020603050405020304" pitchFamily="2" charset="0"/>
              </a:rPr>
              <a:t>            move more quickly.</a:t>
            </a:r>
            <a:endParaRPr lang="en-US" altLang="zh-CN" sz="2400" dirty="0">
              <a:latin typeface="Times New Roman" panose="02020603050405020304" pitchFamily="2" charset="0"/>
              <a:ea typeface="宋体" panose="02010600030101010101" pitchFamily="2" charset="-122"/>
              <a:sym typeface="Times New Roman" panose="02020603050405020304" pitchFamily="2" charset="0"/>
            </a:endParaRPr>
          </a:p>
          <a:p>
            <a:pPr eaLnBrk="0" hangingPunct="0">
              <a:lnSpc>
                <a:spcPct val="150000"/>
              </a:lnSpc>
              <a:buNone/>
            </a:pPr>
            <a:r>
              <a:rPr lang="en-US" altLang="zh-CN" sz="2400" dirty="0">
                <a:latin typeface="Times New Roman" panose="02020603050405020304" pitchFamily="2" charset="0"/>
                <a:sym typeface="Times New Roman" panose="02020603050405020304" pitchFamily="2" charset="0"/>
              </a:rPr>
              <a:t>(     ) </a:t>
            </a:r>
            <a:r>
              <a:rPr lang="en-US" altLang="zh-CN" sz="2400" dirty="0">
                <a:latin typeface="Times New Roman" panose="02020603050405020304" pitchFamily="2" charset="0"/>
                <a:ea typeface="宋体" panose="02010600030101010101" pitchFamily="2" charset="-122"/>
                <a:sym typeface="Times New Roman" panose="02020603050405020304" pitchFamily="2" charset="0"/>
              </a:rPr>
              <a:t>4. The counter shaft is driven by the input shaft through a pinion gear.</a:t>
            </a:r>
            <a:endParaRPr lang="en-US" altLang="zh-CN" sz="2400" dirty="0">
              <a:latin typeface="Times New Roman" panose="02020603050405020304" pitchFamily="2" charset="0"/>
              <a:ea typeface="宋体" panose="02010600030101010101" pitchFamily="2" charset="-122"/>
              <a:sym typeface="Times New Roman" panose="02020603050405020304" pitchFamily="2" charset="0"/>
            </a:endParaRPr>
          </a:p>
          <a:p>
            <a:pPr eaLnBrk="0" hangingPunct="0">
              <a:lnSpc>
                <a:spcPct val="150000"/>
              </a:lnSpc>
              <a:buNone/>
            </a:pPr>
            <a:r>
              <a:rPr lang="en-US" altLang="zh-CN" sz="2400" dirty="0">
                <a:latin typeface="Times New Roman" panose="02020603050405020304" pitchFamily="2" charset="0"/>
                <a:sym typeface="Times New Roman" panose="02020603050405020304" pitchFamily="2" charset="0"/>
              </a:rPr>
              <a:t>(    </a:t>
            </a:r>
            <a:r>
              <a:rPr lang="zh-CN" altLang="en-US" sz="2400" dirty="0">
                <a:latin typeface="Times New Roman" panose="02020603050405020304" pitchFamily="2" charset="0"/>
                <a:sym typeface="Times New Roman" panose="02020603050405020304" pitchFamily="2" charset="0"/>
              </a:rPr>
              <a:t> </a:t>
            </a:r>
            <a:r>
              <a:rPr lang="en-US" altLang="zh-CN" sz="2400" dirty="0">
                <a:latin typeface="Times New Roman" panose="02020603050405020304" pitchFamily="2" charset="0"/>
                <a:sym typeface="Times New Roman" panose="02020603050405020304" pitchFamily="2" charset="0"/>
              </a:rPr>
              <a:t>)</a:t>
            </a:r>
            <a:r>
              <a:rPr lang="en-US" altLang="zh-CN" sz="2400" dirty="0">
                <a:latin typeface="Times New Roman" panose="02020603050405020304" pitchFamily="2" charset="0"/>
                <a:ea typeface="宋体" panose="02010600030101010101" pitchFamily="2" charset="-122"/>
                <a:sym typeface="Times New Roman" panose="02020603050405020304" pitchFamily="2" charset="0"/>
              </a:rPr>
              <a:t> 5. The output shaft carries the power on to the wheels.</a:t>
            </a:r>
            <a:endParaRPr lang="en-US" altLang="zh-CN" sz="2400" dirty="0">
              <a:latin typeface="Times New Roman" panose="02020603050405020304" pitchFamily="2" charset="0"/>
              <a:ea typeface="宋体" panose="02010600030101010101" pitchFamily="2" charset="-122"/>
              <a:sym typeface="Times New Roman" panose="02020603050405020304" pitchFamily="2" charset="0"/>
            </a:endParaRPr>
          </a:p>
        </p:txBody>
      </p:sp>
      <p:grpSp>
        <p:nvGrpSpPr>
          <p:cNvPr id="6147" name="组合 28"/>
          <p:cNvGrpSpPr/>
          <p:nvPr/>
        </p:nvGrpSpPr>
        <p:grpSpPr>
          <a:xfrm>
            <a:off x="6607175" y="92075"/>
            <a:ext cx="5478463" cy="466725"/>
            <a:chOff x="0" y="0"/>
            <a:chExt cx="8628" cy="736"/>
          </a:xfrm>
        </p:grpSpPr>
        <p:sp>
          <p:nvSpPr>
            <p:cNvPr id="6148" name="流程图: 可选过程 5">
              <a:hlinkClick r:id="rId1" action="ppaction://hlinksldjump"/>
            </p:cNvPr>
            <p:cNvSpPr/>
            <p:nvPr/>
          </p:nvSpPr>
          <p:spPr>
            <a:xfrm>
              <a:off x="0" y="0"/>
              <a:ext cx="2154" cy="737"/>
            </a:xfrm>
            <a:prstGeom prst="flowChartAlternateProcess">
              <a:avLst/>
            </a:prstGeom>
            <a:solidFill>
              <a:schemeClr val="bg1"/>
            </a:solidFill>
            <a:ln w="12700" cap="flat" cmpd="sng">
              <a:solidFill>
                <a:srgbClr val="1D41D5"/>
              </a:solidFill>
              <a:prstDash val="solid"/>
              <a:miter/>
              <a:headEnd type="none" w="med" len="med"/>
              <a:tailEnd type="none" w="med" len="med"/>
            </a:ln>
          </p:spPr>
          <p:txBody>
            <a:bodyPr anchor="ctr" anchorCtr="0"/>
            <a:p>
              <a:pPr algn="ctr"/>
              <a:r>
                <a:rPr lang="en-US" altLang="zh-CN" sz="1400" b="1" dirty="0">
                  <a:latin typeface="Calibri" panose="020F0502020204030204" charset="0"/>
                  <a:ea typeface="宋体" panose="02010600030101010101" pitchFamily="2" charset="-122"/>
                  <a:cs typeface="Calibri" panose="020F0502020204030204" charset="0"/>
                  <a:sym typeface="Calibri" panose="020F0502020204030204" charset="0"/>
                </a:rPr>
                <a:t>New words &amp; expressions</a:t>
              </a:r>
              <a:endParaRPr lang="en-US" altLang="zh-CN" sz="1400" b="1" dirty="0">
                <a:latin typeface="Calibri" panose="020F0502020204030204" charset="0"/>
                <a:ea typeface="Calibri" panose="020F0502020204030204" charset="0"/>
                <a:sym typeface="Calibri" panose="020F0502020204030204" charset="0"/>
              </a:endParaRPr>
            </a:p>
          </p:txBody>
        </p:sp>
        <p:sp>
          <p:nvSpPr>
            <p:cNvPr id="6149" name="流程图: 可选过程 6">
              <a:hlinkClick r:id="rId2" action="ppaction://hlinksldjump"/>
            </p:cNvPr>
            <p:cNvSpPr/>
            <p:nvPr/>
          </p:nvSpPr>
          <p:spPr>
            <a:xfrm>
              <a:off x="4320" y="0"/>
              <a:ext cx="2154" cy="737"/>
            </a:xfrm>
            <a:prstGeom prst="flowChartAlternateProcess">
              <a:avLst/>
            </a:prstGeom>
            <a:solidFill>
              <a:schemeClr val="bg1"/>
            </a:solidFill>
            <a:ln w="12700" cap="flat" cmpd="sng">
              <a:solidFill>
                <a:srgbClr val="1D41D5"/>
              </a:solidFill>
              <a:prstDash val="solid"/>
              <a:miter/>
              <a:headEnd type="none" w="med" len="med"/>
              <a:tailEnd type="none" w="med" len="med"/>
            </a:ln>
          </p:spPr>
          <p:txBody>
            <a:bodyPr anchor="ctr" anchorCtr="0"/>
            <a:p>
              <a:pPr algn="ctr"/>
              <a:r>
                <a:rPr lang="en-US" altLang="zh-CN" sz="1400" b="1" dirty="0">
                  <a:latin typeface="Calibri" panose="020F0502020204030204" charset="0"/>
                  <a:ea typeface="宋体" panose="02010600030101010101" pitchFamily="2" charset="-122"/>
                  <a:cs typeface="Calibri" panose="020F0502020204030204" charset="0"/>
                  <a:sym typeface="Calibri" panose="020F0502020204030204" charset="0"/>
                </a:rPr>
                <a:t>Reading &amp; speaking</a:t>
              </a:r>
              <a:endParaRPr lang="en-US" altLang="zh-CN" sz="1400" b="1" dirty="0">
                <a:latin typeface="Calibri" panose="020F0502020204030204" charset="0"/>
                <a:ea typeface="Calibri" panose="020F0502020204030204" charset="0"/>
                <a:sym typeface="Calibri" panose="020F0502020204030204" charset="0"/>
              </a:endParaRPr>
            </a:p>
          </p:txBody>
        </p:sp>
        <p:sp>
          <p:nvSpPr>
            <p:cNvPr id="6150" name="流程图: 可选过程 7">
              <a:hlinkClick r:id="rId3" action="ppaction://hlinksldjump"/>
            </p:cNvPr>
            <p:cNvSpPr/>
            <p:nvPr/>
          </p:nvSpPr>
          <p:spPr>
            <a:xfrm>
              <a:off x="2166" y="0"/>
              <a:ext cx="2154" cy="737"/>
            </a:xfrm>
            <a:prstGeom prst="flowChartAlternateProcess">
              <a:avLst/>
            </a:prstGeom>
            <a:solidFill>
              <a:schemeClr val="bg1"/>
            </a:solidFill>
            <a:ln w="12700" cap="flat" cmpd="sng">
              <a:solidFill>
                <a:srgbClr val="FF0000"/>
              </a:solidFill>
              <a:prstDash val="solid"/>
              <a:miter/>
              <a:headEnd type="none" w="med" len="med"/>
              <a:tailEnd type="none" w="med" len="med"/>
            </a:ln>
          </p:spPr>
          <p:txBody>
            <a:bodyPr anchor="ctr" anchorCtr="0"/>
            <a:p>
              <a:pPr algn="ctr"/>
              <a:r>
                <a:rPr lang="en-US" altLang="zh-CN" sz="1400" b="1" dirty="0">
                  <a:latin typeface="Calibri" panose="020F0502020204030204" charset="0"/>
                  <a:ea typeface="宋体" panose="02010600030101010101" pitchFamily="2" charset="-122"/>
                  <a:cs typeface="Calibri" panose="020F0502020204030204" charset="0"/>
                  <a:sym typeface="Calibri" panose="020F0502020204030204" charset="0"/>
                </a:rPr>
                <a:t>Tasks before class</a:t>
              </a:r>
              <a:endParaRPr lang="en-US" altLang="zh-CN" sz="1400" b="1" dirty="0">
                <a:latin typeface="Calibri" panose="020F0502020204030204" charset="0"/>
                <a:ea typeface="Calibri" panose="020F0502020204030204" charset="0"/>
                <a:sym typeface="Calibri" panose="020F0502020204030204" charset="0"/>
              </a:endParaRPr>
            </a:p>
          </p:txBody>
        </p:sp>
        <p:sp>
          <p:nvSpPr>
            <p:cNvPr id="6151" name="流程图: 可选过程 8">
              <a:hlinkClick r:id="rId4" action="ppaction://hlinksldjump"/>
            </p:cNvPr>
            <p:cNvSpPr/>
            <p:nvPr/>
          </p:nvSpPr>
          <p:spPr>
            <a:xfrm>
              <a:off x="6474" y="0"/>
              <a:ext cx="2154" cy="737"/>
            </a:xfrm>
            <a:prstGeom prst="flowChartAlternateProcess">
              <a:avLst/>
            </a:prstGeom>
            <a:solidFill>
              <a:schemeClr val="bg1"/>
            </a:solidFill>
            <a:ln w="12700" cap="flat" cmpd="sng">
              <a:solidFill>
                <a:srgbClr val="1D41D5"/>
              </a:solidFill>
              <a:prstDash val="solid"/>
              <a:miter/>
              <a:headEnd type="none" w="med" len="med"/>
              <a:tailEnd type="none" w="med" len="med"/>
            </a:ln>
          </p:spPr>
          <p:txBody>
            <a:bodyPr anchor="ctr" anchorCtr="0"/>
            <a:p>
              <a:pPr algn="ctr"/>
              <a:r>
                <a:rPr lang="en-US" altLang="zh-CN" sz="1400" b="1" dirty="0">
                  <a:latin typeface="Calibri" panose="020F0502020204030204" charset="0"/>
                  <a:ea typeface="宋体" panose="02010600030101010101" pitchFamily="2" charset="-122"/>
                  <a:cs typeface="Calibri" panose="020F0502020204030204" charset="0"/>
                  <a:sym typeface="Calibri" panose="020F0502020204030204" charset="0"/>
                </a:rPr>
                <a:t>Tasks in class</a:t>
              </a:r>
              <a:endParaRPr lang="en-US" altLang="zh-CN" sz="1400" b="1" dirty="0">
                <a:latin typeface="Calibri" panose="020F0502020204030204" charset="0"/>
                <a:ea typeface="Calibri" panose="020F0502020204030204" charset="0"/>
                <a:sym typeface="Calibri" panose="020F0502020204030204" charset="0"/>
              </a:endParaRPr>
            </a:p>
          </p:txBody>
        </p:sp>
      </p:grpSp>
      <p:sp>
        <p:nvSpPr>
          <p:cNvPr id="6152" name="矩形 439"/>
          <p:cNvSpPr/>
          <p:nvPr/>
        </p:nvSpPr>
        <p:spPr>
          <a:xfrm>
            <a:off x="460375" y="1132840"/>
            <a:ext cx="490538" cy="404813"/>
          </a:xfrm>
          <a:prstGeom prst="rect">
            <a:avLst/>
          </a:prstGeom>
          <a:solidFill>
            <a:srgbClr val="00B050"/>
          </a:solidFill>
          <a:ln w="9525">
            <a:noFill/>
          </a:ln>
        </p:spPr>
        <p:txBody>
          <a:bodyPr vert="horz" wrap="square" anchor="ctr" anchorCtr="0"/>
          <a:p>
            <a:pPr algn="ctr"/>
            <a:r>
              <a:rPr lang="en-US" altLang="zh-CN" sz="2400" b="1" dirty="0">
                <a:solidFill>
                  <a:srgbClr val="FFFFFF"/>
                </a:solidFill>
                <a:latin typeface="Times New Roman" panose="02020603050405020304" pitchFamily="2" charset="0"/>
                <a:ea typeface="宋体" panose="02010600030101010101" pitchFamily="2" charset="-122"/>
                <a:sym typeface="Times New Roman" panose="02020603050405020304" pitchFamily="2" charset="0"/>
              </a:rPr>
              <a:t>1</a:t>
            </a:r>
            <a:endParaRPr lang="en-US" altLang="zh-CN" sz="2400" b="1" dirty="0">
              <a:solidFill>
                <a:srgbClr val="FFFFFF"/>
              </a:solidFill>
              <a:latin typeface="Times New Roman" panose="02020603050405020304" pitchFamily="2" charset="0"/>
              <a:ea typeface="宋体" panose="02010600030101010101" pitchFamily="2" charset="-122"/>
              <a:sym typeface="Times New Roman" panose="02020603050405020304" pitchFamily="2" charset="0"/>
            </a:endParaRPr>
          </a:p>
        </p:txBody>
      </p:sp>
      <p:sp>
        <p:nvSpPr>
          <p:cNvPr id="6153" name="文本框 1"/>
          <p:cNvSpPr/>
          <p:nvPr/>
        </p:nvSpPr>
        <p:spPr>
          <a:xfrm>
            <a:off x="1149350" y="2239645"/>
            <a:ext cx="545465" cy="460375"/>
          </a:xfrm>
          <a:prstGeom prst="rect">
            <a:avLst/>
          </a:prstGeom>
          <a:noFill/>
          <a:ln w="9525">
            <a:noFill/>
          </a:ln>
        </p:spPr>
        <p:txBody>
          <a:bodyPr vert="horz" wrap="square" anchor="t" anchorCtr="0">
            <a:spAutoFit/>
          </a:bodyPr>
          <a:p>
            <a:pPr algn="ctr"/>
            <a:r>
              <a:rPr lang="zh-CN" altLang="en-US" sz="2400" b="1" dirty="0">
                <a:solidFill>
                  <a:srgbClr val="FF0000"/>
                </a:solidFill>
                <a:latin typeface="Times New Roman" panose="02020603050405020304" pitchFamily="2" charset="0"/>
                <a:ea typeface="宋体" panose="02010600030101010101" pitchFamily="2" charset="-122"/>
                <a:sym typeface="Times New Roman" panose="02020603050405020304" pitchFamily="2" charset="0"/>
              </a:rPr>
              <a:t>T</a:t>
            </a:r>
            <a:endParaRPr lang="zh-CN" altLang="en-US" sz="2400" b="1" dirty="0">
              <a:solidFill>
                <a:srgbClr val="FF0000"/>
              </a:solidFill>
              <a:latin typeface="Times New Roman" panose="02020603050405020304" pitchFamily="2" charset="0"/>
              <a:ea typeface="宋体" panose="02010600030101010101" pitchFamily="2" charset="-122"/>
              <a:sym typeface="Times New Roman" panose="02020603050405020304" pitchFamily="2" charset="0"/>
            </a:endParaRPr>
          </a:p>
        </p:txBody>
      </p:sp>
      <p:sp>
        <p:nvSpPr>
          <p:cNvPr id="6154" name="文本框 1"/>
          <p:cNvSpPr/>
          <p:nvPr/>
        </p:nvSpPr>
        <p:spPr>
          <a:xfrm>
            <a:off x="1181100" y="1657350"/>
            <a:ext cx="535305" cy="460375"/>
          </a:xfrm>
          <a:prstGeom prst="rect">
            <a:avLst/>
          </a:prstGeom>
          <a:noFill/>
          <a:ln w="9525">
            <a:noFill/>
          </a:ln>
        </p:spPr>
        <p:txBody>
          <a:bodyPr vert="horz" wrap="square" anchor="t" anchorCtr="0">
            <a:spAutoFit/>
          </a:bodyPr>
          <a:p>
            <a:pPr algn="ctr"/>
            <a:r>
              <a:rPr lang="zh-CN" altLang="en-US" sz="2400" b="1" dirty="0">
                <a:solidFill>
                  <a:srgbClr val="FF0000"/>
                </a:solidFill>
                <a:latin typeface="Times New Roman" panose="02020603050405020304" pitchFamily="2" charset="0"/>
                <a:ea typeface="宋体" panose="02010600030101010101" pitchFamily="2" charset="-122"/>
                <a:sym typeface="Times New Roman" panose="02020603050405020304" pitchFamily="2" charset="0"/>
              </a:rPr>
              <a:t>F</a:t>
            </a:r>
            <a:endParaRPr lang="zh-CN" altLang="en-US" sz="2400" b="1" dirty="0">
              <a:solidFill>
                <a:srgbClr val="FF0000"/>
              </a:solidFill>
              <a:latin typeface="Times New Roman" panose="02020603050405020304" pitchFamily="2" charset="0"/>
              <a:ea typeface="宋体" panose="02010600030101010101" pitchFamily="2" charset="-122"/>
              <a:sym typeface="Times New Roman" panose="02020603050405020304" pitchFamily="2" charset="0"/>
            </a:endParaRPr>
          </a:p>
        </p:txBody>
      </p:sp>
      <p:sp>
        <p:nvSpPr>
          <p:cNvPr id="6155" name="文本框 1"/>
          <p:cNvSpPr/>
          <p:nvPr/>
        </p:nvSpPr>
        <p:spPr>
          <a:xfrm>
            <a:off x="1136650" y="2762885"/>
            <a:ext cx="610870" cy="460375"/>
          </a:xfrm>
          <a:prstGeom prst="rect">
            <a:avLst/>
          </a:prstGeom>
          <a:noFill/>
          <a:ln w="9525">
            <a:noFill/>
          </a:ln>
        </p:spPr>
        <p:txBody>
          <a:bodyPr vert="horz" wrap="square" anchor="t" anchorCtr="0">
            <a:spAutoFit/>
          </a:bodyPr>
          <a:p>
            <a:pPr algn="ctr"/>
            <a:r>
              <a:rPr lang="zh-CN" altLang="en-US" sz="2400" b="1" dirty="0">
                <a:solidFill>
                  <a:srgbClr val="FF0000"/>
                </a:solidFill>
                <a:latin typeface="Times New Roman" panose="02020603050405020304" pitchFamily="2" charset="0"/>
                <a:ea typeface="宋体" panose="02010600030101010101" pitchFamily="2" charset="-122"/>
                <a:sym typeface="Times New Roman" panose="02020603050405020304" pitchFamily="2" charset="0"/>
              </a:rPr>
              <a:t>F</a:t>
            </a:r>
            <a:endParaRPr lang="zh-CN" altLang="en-US" sz="2400" b="1" dirty="0">
              <a:solidFill>
                <a:srgbClr val="FF0000"/>
              </a:solidFill>
              <a:latin typeface="Times New Roman" panose="02020603050405020304" pitchFamily="2" charset="0"/>
              <a:ea typeface="宋体" panose="02010600030101010101" pitchFamily="2" charset="-122"/>
              <a:sym typeface="Times New Roman" panose="02020603050405020304" pitchFamily="2" charset="0"/>
            </a:endParaRPr>
          </a:p>
        </p:txBody>
      </p:sp>
      <p:sp>
        <p:nvSpPr>
          <p:cNvPr id="6156" name="文本框 1"/>
          <p:cNvSpPr/>
          <p:nvPr/>
        </p:nvSpPr>
        <p:spPr>
          <a:xfrm>
            <a:off x="1120140" y="3868420"/>
            <a:ext cx="621030" cy="460375"/>
          </a:xfrm>
          <a:prstGeom prst="rect">
            <a:avLst/>
          </a:prstGeom>
          <a:noFill/>
          <a:ln w="9525">
            <a:noFill/>
          </a:ln>
        </p:spPr>
        <p:txBody>
          <a:bodyPr vert="horz" wrap="square" anchor="t" anchorCtr="0">
            <a:spAutoFit/>
          </a:bodyPr>
          <a:p>
            <a:pPr algn="ctr"/>
            <a:r>
              <a:rPr lang="en-US" altLang="zh-CN" sz="2400" b="1" dirty="0">
                <a:solidFill>
                  <a:srgbClr val="FF0000"/>
                </a:solidFill>
                <a:latin typeface="Times New Roman" panose="02020603050405020304" pitchFamily="2" charset="0"/>
                <a:ea typeface="宋体" panose="02010600030101010101" pitchFamily="2" charset="-122"/>
                <a:sym typeface="Times New Roman" panose="02020603050405020304" pitchFamily="2" charset="0"/>
              </a:rPr>
              <a:t>T</a:t>
            </a:r>
            <a:endParaRPr lang="en-US" altLang="zh-CN" sz="2400" b="1" dirty="0">
              <a:solidFill>
                <a:srgbClr val="FF0000"/>
              </a:solidFill>
              <a:latin typeface="Times New Roman" panose="02020603050405020304" pitchFamily="2" charset="0"/>
              <a:ea typeface="宋体" panose="02010600030101010101" pitchFamily="2" charset="-122"/>
              <a:sym typeface="Times New Roman" panose="02020603050405020304" pitchFamily="2" charset="0"/>
            </a:endParaRPr>
          </a:p>
        </p:txBody>
      </p:sp>
      <p:sp>
        <p:nvSpPr>
          <p:cNvPr id="6157" name="文本框 1"/>
          <p:cNvSpPr/>
          <p:nvPr/>
        </p:nvSpPr>
        <p:spPr>
          <a:xfrm>
            <a:off x="1193165" y="4421505"/>
            <a:ext cx="468630" cy="460375"/>
          </a:xfrm>
          <a:prstGeom prst="rect">
            <a:avLst/>
          </a:prstGeom>
          <a:noFill/>
          <a:ln w="9525">
            <a:noFill/>
          </a:ln>
        </p:spPr>
        <p:txBody>
          <a:bodyPr vert="horz" wrap="square" anchor="t" anchorCtr="0">
            <a:spAutoFit/>
          </a:bodyPr>
          <a:p>
            <a:pPr algn="ctr"/>
            <a:r>
              <a:rPr lang="zh-CN" altLang="en-US" sz="2400" b="1" dirty="0">
                <a:solidFill>
                  <a:srgbClr val="FF0000"/>
                </a:solidFill>
                <a:latin typeface="Times New Roman" panose="02020603050405020304" pitchFamily="2" charset="0"/>
                <a:ea typeface="宋体" panose="02010600030101010101" pitchFamily="2" charset="-122"/>
                <a:sym typeface="Times New Roman" panose="02020603050405020304" pitchFamily="2" charset="0"/>
              </a:rPr>
              <a:t>T</a:t>
            </a:r>
            <a:endParaRPr lang="zh-CN" altLang="en-US" sz="2400" b="1" dirty="0">
              <a:solidFill>
                <a:srgbClr val="FF0000"/>
              </a:solidFill>
              <a:latin typeface="Times New Roman" panose="02020603050405020304" pitchFamily="2" charset="0"/>
              <a:ea typeface="宋体" panose="02010600030101010101" pitchFamily="2" charset="-122"/>
              <a:sym typeface="Times New Roman" panose="02020603050405020304" pitchFamily="2" charset="0"/>
            </a:endParaRPr>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15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15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15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15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615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53" grpId="0" bldLvl="0"/>
      <p:bldP spid="6154" grpId="0" bldLvl="0"/>
      <p:bldP spid="6155" grpId="0" bldLvl="0"/>
      <p:bldP spid="6156" grpId="0" bldLvl="0"/>
      <p:bldP spid="6157" grpId="0" bldLvl="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8194" name="Rectangle 2"/>
          <p:cNvSpPr>
            <a:spLocks noRot="1"/>
          </p:cNvSpPr>
          <p:nvPr/>
        </p:nvSpPr>
        <p:spPr>
          <a:xfrm>
            <a:off x="1035050" y="542925"/>
            <a:ext cx="5337175" cy="638175"/>
          </a:xfrm>
          <a:prstGeom prst="rect">
            <a:avLst/>
          </a:prstGeom>
          <a:noFill/>
          <a:ln w="9525">
            <a:noFill/>
          </a:ln>
        </p:spPr>
        <p:txBody>
          <a:bodyPr/>
          <a:p>
            <a:pPr eaLnBrk="0" hangingPunct="0">
              <a:lnSpc>
                <a:spcPct val="150000"/>
              </a:lnSpc>
              <a:buNone/>
            </a:pPr>
            <a:r>
              <a:rPr lang="en-US" altLang="zh-CN" sz="2000" b="1" dirty="0">
                <a:latin typeface="Calibri" panose="020F0502020204030204" charset="0"/>
                <a:ea typeface="宋体" panose="02010600030101010101" pitchFamily="2" charset="-122"/>
                <a:sym typeface="Calibri" panose="020F0502020204030204" charset="0"/>
              </a:rPr>
              <a:t>Fill in the blanks with the missing words.</a:t>
            </a:r>
            <a:endParaRPr lang="en-US" altLang="zh-CN" sz="2000" b="1" dirty="0">
              <a:latin typeface="Calibri" panose="020F0502020204030204" charset="0"/>
              <a:ea typeface="宋体" panose="02010600030101010101" pitchFamily="2" charset="-122"/>
              <a:sym typeface="Calibri" panose="020F0502020204030204" charset="0"/>
            </a:endParaRPr>
          </a:p>
          <a:p>
            <a:pPr eaLnBrk="0" hangingPunct="0">
              <a:lnSpc>
                <a:spcPct val="130000"/>
              </a:lnSpc>
              <a:buNone/>
            </a:pPr>
            <a:endParaRPr lang="zh-CN" altLang="en-US" sz="2000" b="1" dirty="0">
              <a:latin typeface="Calibri" panose="020F0502020204030204" charset="0"/>
              <a:ea typeface="宋体" panose="02010600030101010101" pitchFamily="2" charset="-122"/>
              <a:sym typeface="Calibri" panose="020F0502020204030204" charset="0"/>
            </a:endParaRPr>
          </a:p>
        </p:txBody>
      </p:sp>
      <p:grpSp>
        <p:nvGrpSpPr>
          <p:cNvPr id="8195" name="组合 28"/>
          <p:cNvGrpSpPr/>
          <p:nvPr/>
        </p:nvGrpSpPr>
        <p:grpSpPr>
          <a:xfrm>
            <a:off x="6607175" y="92075"/>
            <a:ext cx="5478463" cy="466725"/>
            <a:chOff x="0" y="0"/>
            <a:chExt cx="8628" cy="736"/>
          </a:xfrm>
        </p:grpSpPr>
        <p:sp>
          <p:nvSpPr>
            <p:cNvPr id="8196" name="流程图: 可选过程 5">
              <a:hlinkClick r:id="rId1" action="ppaction://hlinksldjump"/>
            </p:cNvPr>
            <p:cNvSpPr/>
            <p:nvPr/>
          </p:nvSpPr>
          <p:spPr>
            <a:xfrm>
              <a:off x="0" y="0"/>
              <a:ext cx="2154" cy="737"/>
            </a:xfrm>
            <a:prstGeom prst="flowChartAlternateProcess">
              <a:avLst/>
            </a:prstGeom>
            <a:solidFill>
              <a:schemeClr val="bg1"/>
            </a:solidFill>
            <a:ln w="12700" cap="flat" cmpd="sng">
              <a:solidFill>
                <a:srgbClr val="1D41D5"/>
              </a:solidFill>
              <a:prstDash val="solid"/>
              <a:miter/>
              <a:headEnd type="none" w="med" len="med"/>
              <a:tailEnd type="none" w="med" len="med"/>
            </a:ln>
          </p:spPr>
          <p:txBody>
            <a:bodyPr anchor="ctr" anchorCtr="0"/>
            <a:p>
              <a:pPr algn="ctr"/>
              <a:r>
                <a:rPr lang="en-US" altLang="zh-CN" sz="1400" b="1" dirty="0">
                  <a:latin typeface="Calibri" panose="020F0502020204030204" charset="0"/>
                  <a:ea typeface="宋体" panose="02010600030101010101" pitchFamily="2" charset="-122"/>
                  <a:cs typeface="Calibri" panose="020F0502020204030204" charset="0"/>
                  <a:sym typeface="Calibri" panose="020F0502020204030204" charset="0"/>
                </a:rPr>
                <a:t>New words &amp; expressions</a:t>
              </a:r>
              <a:endParaRPr lang="en-US" altLang="zh-CN" sz="1400" b="1" dirty="0">
                <a:latin typeface="Calibri" panose="020F0502020204030204" charset="0"/>
                <a:ea typeface="Calibri" panose="020F0502020204030204" charset="0"/>
                <a:sym typeface="Calibri" panose="020F0502020204030204" charset="0"/>
              </a:endParaRPr>
            </a:p>
          </p:txBody>
        </p:sp>
        <p:sp>
          <p:nvSpPr>
            <p:cNvPr id="8197" name="流程图: 可选过程 6">
              <a:hlinkClick r:id="rId2" action="ppaction://hlinksldjump"/>
            </p:cNvPr>
            <p:cNvSpPr/>
            <p:nvPr/>
          </p:nvSpPr>
          <p:spPr>
            <a:xfrm>
              <a:off x="4320" y="0"/>
              <a:ext cx="2154" cy="737"/>
            </a:xfrm>
            <a:prstGeom prst="flowChartAlternateProcess">
              <a:avLst/>
            </a:prstGeom>
            <a:solidFill>
              <a:schemeClr val="bg1"/>
            </a:solidFill>
            <a:ln w="12700" cap="flat" cmpd="sng">
              <a:solidFill>
                <a:srgbClr val="1D41D5"/>
              </a:solidFill>
              <a:prstDash val="solid"/>
              <a:miter/>
              <a:headEnd type="none" w="med" len="med"/>
              <a:tailEnd type="none" w="med" len="med"/>
            </a:ln>
          </p:spPr>
          <p:txBody>
            <a:bodyPr anchor="ctr" anchorCtr="0"/>
            <a:p>
              <a:pPr algn="ctr"/>
              <a:r>
                <a:rPr lang="en-US" altLang="zh-CN" sz="1400" b="1" dirty="0">
                  <a:latin typeface="Calibri" panose="020F0502020204030204" charset="0"/>
                  <a:ea typeface="宋体" panose="02010600030101010101" pitchFamily="2" charset="-122"/>
                  <a:cs typeface="Calibri" panose="020F0502020204030204" charset="0"/>
                  <a:sym typeface="Calibri" panose="020F0502020204030204" charset="0"/>
                </a:rPr>
                <a:t>Reading &amp; speaking</a:t>
              </a:r>
              <a:endParaRPr lang="en-US" altLang="zh-CN" sz="1400" b="1" dirty="0">
                <a:latin typeface="Calibri" panose="020F0502020204030204" charset="0"/>
                <a:ea typeface="Calibri" panose="020F0502020204030204" charset="0"/>
                <a:sym typeface="Calibri" panose="020F0502020204030204" charset="0"/>
              </a:endParaRPr>
            </a:p>
          </p:txBody>
        </p:sp>
        <p:sp>
          <p:nvSpPr>
            <p:cNvPr id="8198" name="流程图: 可选过程 7">
              <a:hlinkClick r:id="rId3" action="ppaction://hlinksldjump"/>
            </p:cNvPr>
            <p:cNvSpPr/>
            <p:nvPr/>
          </p:nvSpPr>
          <p:spPr>
            <a:xfrm>
              <a:off x="2166" y="0"/>
              <a:ext cx="2154" cy="737"/>
            </a:xfrm>
            <a:prstGeom prst="flowChartAlternateProcess">
              <a:avLst/>
            </a:prstGeom>
            <a:solidFill>
              <a:schemeClr val="bg1"/>
            </a:solidFill>
            <a:ln w="12700" cap="flat" cmpd="sng">
              <a:solidFill>
                <a:srgbClr val="FF0000"/>
              </a:solidFill>
              <a:prstDash val="solid"/>
              <a:miter/>
              <a:headEnd type="none" w="med" len="med"/>
              <a:tailEnd type="none" w="med" len="med"/>
            </a:ln>
          </p:spPr>
          <p:txBody>
            <a:bodyPr anchor="ctr" anchorCtr="0"/>
            <a:p>
              <a:pPr algn="ctr"/>
              <a:r>
                <a:rPr lang="en-US" altLang="zh-CN" sz="1400" b="1" dirty="0">
                  <a:latin typeface="Calibri" panose="020F0502020204030204" charset="0"/>
                  <a:ea typeface="宋体" panose="02010600030101010101" pitchFamily="2" charset="-122"/>
                  <a:cs typeface="Calibri" panose="020F0502020204030204" charset="0"/>
                  <a:sym typeface="Calibri" panose="020F0502020204030204" charset="0"/>
                </a:rPr>
                <a:t>Tasks before class</a:t>
              </a:r>
              <a:endParaRPr lang="en-US" altLang="zh-CN" sz="1400" b="1" dirty="0">
                <a:latin typeface="Calibri" panose="020F0502020204030204" charset="0"/>
                <a:ea typeface="Calibri" panose="020F0502020204030204" charset="0"/>
                <a:sym typeface="Calibri" panose="020F0502020204030204" charset="0"/>
              </a:endParaRPr>
            </a:p>
          </p:txBody>
        </p:sp>
        <p:sp>
          <p:nvSpPr>
            <p:cNvPr id="8199" name="流程图: 可选过程 8">
              <a:hlinkClick r:id="rId4" action="ppaction://hlinksldjump"/>
            </p:cNvPr>
            <p:cNvSpPr/>
            <p:nvPr/>
          </p:nvSpPr>
          <p:spPr>
            <a:xfrm>
              <a:off x="6474" y="0"/>
              <a:ext cx="2154" cy="737"/>
            </a:xfrm>
            <a:prstGeom prst="flowChartAlternateProcess">
              <a:avLst/>
            </a:prstGeom>
            <a:solidFill>
              <a:schemeClr val="bg1"/>
            </a:solidFill>
            <a:ln w="12700" cap="flat" cmpd="sng">
              <a:solidFill>
                <a:srgbClr val="1D41D5"/>
              </a:solidFill>
              <a:prstDash val="solid"/>
              <a:miter/>
              <a:headEnd type="none" w="med" len="med"/>
              <a:tailEnd type="none" w="med" len="med"/>
            </a:ln>
          </p:spPr>
          <p:txBody>
            <a:bodyPr anchor="ctr" anchorCtr="0"/>
            <a:p>
              <a:pPr algn="ctr"/>
              <a:r>
                <a:rPr lang="en-US" altLang="zh-CN" sz="1400" b="1" dirty="0">
                  <a:latin typeface="Calibri" panose="020F0502020204030204" charset="0"/>
                  <a:ea typeface="宋体" panose="02010600030101010101" pitchFamily="2" charset="-122"/>
                  <a:cs typeface="Calibri" panose="020F0502020204030204" charset="0"/>
                  <a:sym typeface="Calibri" panose="020F0502020204030204" charset="0"/>
                </a:rPr>
                <a:t>Tasks in class</a:t>
              </a:r>
              <a:endParaRPr lang="en-US" altLang="zh-CN" sz="1400" b="1" dirty="0">
                <a:latin typeface="Calibri" panose="020F0502020204030204" charset="0"/>
                <a:ea typeface="Calibri" panose="020F0502020204030204" charset="0"/>
                <a:sym typeface="Calibri" panose="020F0502020204030204" charset="0"/>
              </a:endParaRPr>
            </a:p>
          </p:txBody>
        </p:sp>
      </p:grpSp>
      <p:graphicFrame>
        <p:nvGraphicFramePr>
          <p:cNvPr id="8200" name="表格 8199"/>
          <p:cNvGraphicFramePr/>
          <p:nvPr>
            <p:custDataLst>
              <p:tags r:id="rId5"/>
            </p:custDataLst>
          </p:nvPr>
        </p:nvGraphicFramePr>
        <p:xfrm>
          <a:off x="543560" y="1181735"/>
          <a:ext cx="10690860" cy="4256405"/>
        </p:xfrm>
        <a:graphic>
          <a:graphicData uri="http://schemas.openxmlformats.org/drawingml/2006/table">
            <a:tbl>
              <a:tblPr/>
              <a:tblGrid>
                <a:gridCol w="1871345"/>
                <a:gridCol w="8819515"/>
              </a:tblGrid>
              <a:tr h="1893570">
                <a:tc>
                  <a:txBody>
                    <a:bodyPr wrap="square"/>
                    <a:lstStyle>
                      <a:lvl1pPr marL="228600" lvl="0" indent="-228600" algn="l" defTabSz="914400" eaLnBrk="1" fontAlgn="base" latinLnBrk="0" hangingPunct="1">
                        <a:lnSpc>
                          <a:spcPct val="90000"/>
                        </a:lnSpc>
                        <a:spcBef>
                          <a:spcPts val="1000"/>
                        </a:spcBef>
                        <a:buClrTx/>
                        <a:buSzTx/>
                        <a:buFont typeface="Arial" panose="020B0604020202020204" pitchFamily="34" charset="0"/>
                        <a:buChar char="•"/>
                        <a:defRPr sz="2800" kern="1200">
                          <a:solidFill>
                            <a:schemeClr val="tx1"/>
                          </a:solidFill>
                          <a:latin typeface="Calibri" panose="020F0502020204030204" charset="0"/>
                          <a:ea typeface="微软雅黑" panose="020B0503020204020204" charset="-122"/>
                          <a:sym typeface="Calibri" panose="020F0502020204030204" charset="0"/>
                        </a:defRPr>
                      </a:lvl1pPr>
                      <a:lvl2pPr marL="685800" lvl="1" indent="-228600" algn="l" defTabSz="914400" eaLnBrk="1" fontAlgn="base" latinLnBrk="0" hangingPunct="1">
                        <a:lnSpc>
                          <a:spcPct val="90000"/>
                        </a:lnSpc>
                        <a:spcBef>
                          <a:spcPts val="500"/>
                        </a:spcBef>
                        <a:buClrTx/>
                        <a:buSzTx/>
                        <a:buFont typeface="Arial" panose="020B0604020202020204" pitchFamily="34" charset="0"/>
                        <a:buChar char="•"/>
                        <a:defRPr sz="2400" kern="1200">
                          <a:solidFill>
                            <a:schemeClr val="tx1"/>
                          </a:solidFill>
                          <a:latin typeface="Calibri" panose="020F0502020204030204" charset="0"/>
                          <a:ea typeface="微软雅黑" panose="020B0503020204020204" charset="-122"/>
                          <a:sym typeface="Calibri" panose="020F0502020204030204" charset="0"/>
                        </a:defRPr>
                      </a:lvl2pPr>
                      <a:lvl3pPr marL="1143000" lvl="2" indent="-228600" algn="l" defTabSz="914400" eaLnBrk="1" fontAlgn="base" latinLnBrk="0" hangingPunct="1">
                        <a:lnSpc>
                          <a:spcPct val="90000"/>
                        </a:lnSpc>
                        <a:spcBef>
                          <a:spcPts val="500"/>
                        </a:spcBef>
                        <a:buClrTx/>
                        <a:buSzTx/>
                        <a:buFont typeface="Arial" panose="020B0604020202020204" pitchFamily="34" charset="0"/>
                        <a:buChar char="•"/>
                        <a:defRPr sz="2000" kern="1200">
                          <a:solidFill>
                            <a:schemeClr val="tx1"/>
                          </a:solidFill>
                          <a:latin typeface="Calibri" panose="020F0502020204030204" charset="0"/>
                          <a:ea typeface="微软雅黑" panose="020B0503020204020204" charset="-122"/>
                          <a:sym typeface="Calibri" panose="020F0502020204030204" charset="0"/>
                        </a:defRPr>
                      </a:lvl3pPr>
                      <a:lvl4pPr marL="1600200" lvl="3"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4pPr>
                      <a:lvl5pPr marL="2057400" lvl="4"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5pPr>
                    </a:lstStyle>
                    <a:p>
                      <a:pPr marL="0" lvl="0" indent="0" algn="ctr" fontAlgn="base">
                        <a:lnSpc>
                          <a:spcPct val="150000"/>
                        </a:lnSpc>
                        <a:spcBef>
                          <a:spcPct val="0"/>
                        </a:spcBef>
                        <a:buFont typeface="Arial" panose="020B0604020202020204" pitchFamily="34" charset="0"/>
                        <a:buNone/>
                      </a:pPr>
                      <a:r>
                        <a:rPr lang="en-US" altLang="zh-CN" sz="2400" dirty="0">
                          <a:solidFill>
                            <a:schemeClr val="tx1"/>
                          </a:solidFill>
                          <a:latin typeface="Times New Roman" panose="02020603050405020304" pitchFamily="2" charset="0"/>
                          <a:ea typeface="宋体" panose="02010600030101010101" pitchFamily="2" charset="-122"/>
                          <a:sym typeface="Times New Roman" panose="02020603050405020304" pitchFamily="2" charset="0"/>
                        </a:rPr>
                        <a:t>Transmission</a:t>
                      </a:r>
                      <a:endParaRPr lang="en-US" altLang="zh-CN" sz="2400" dirty="0">
                        <a:solidFill>
                          <a:schemeClr val="tx1"/>
                        </a:solidFill>
                        <a:latin typeface="Times New Roman" panose="02020603050405020304" pitchFamily="2" charset="0"/>
                        <a:ea typeface="宋体" panose="02010600030101010101" pitchFamily="2" charset="-122"/>
                        <a:sym typeface="Times New Roman" panose="02020603050405020304" pitchFamily="2" charset="0"/>
                      </a:endParaRPr>
                    </a:p>
                  </a:txBody>
                  <a:tcPr marL="68580" marR="68580" marT="0" marB="0" vert="horz" anchor="ctr" anchorCtr="1">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noFill/>
                  </a:tcPr>
                </a:tc>
                <a:tc>
                  <a:txBody>
                    <a:bodyPr wrap="square"/>
                    <a:lstStyle>
                      <a:lvl1pPr marL="228600" lvl="0" indent="-228600" algn="l" defTabSz="914400" eaLnBrk="1" fontAlgn="base" latinLnBrk="0" hangingPunct="1">
                        <a:lnSpc>
                          <a:spcPct val="90000"/>
                        </a:lnSpc>
                        <a:spcBef>
                          <a:spcPts val="1000"/>
                        </a:spcBef>
                        <a:buClrTx/>
                        <a:buSzTx/>
                        <a:buFont typeface="Arial" panose="020B0604020202020204" pitchFamily="34" charset="0"/>
                        <a:buChar char="•"/>
                        <a:defRPr sz="2800" kern="1200">
                          <a:solidFill>
                            <a:schemeClr val="tx1"/>
                          </a:solidFill>
                          <a:latin typeface="Calibri" panose="020F0502020204030204" charset="0"/>
                          <a:ea typeface="微软雅黑" panose="020B0503020204020204" charset="-122"/>
                          <a:sym typeface="Calibri" panose="020F0502020204030204" charset="0"/>
                        </a:defRPr>
                      </a:lvl1pPr>
                      <a:lvl2pPr marL="685800" lvl="1" indent="-228600" algn="l" defTabSz="914400" eaLnBrk="1" fontAlgn="base" latinLnBrk="0" hangingPunct="1">
                        <a:lnSpc>
                          <a:spcPct val="90000"/>
                        </a:lnSpc>
                        <a:spcBef>
                          <a:spcPts val="500"/>
                        </a:spcBef>
                        <a:buClrTx/>
                        <a:buSzTx/>
                        <a:buFont typeface="Arial" panose="020B0604020202020204" pitchFamily="34" charset="0"/>
                        <a:buChar char="•"/>
                        <a:defRPr sz="2400" kern="1200">
                          <a:solidFill>
                            <a:schemeClr val="tx1"/>
                          </a:solidFill>
                          <a:latin typeface="Calibri" panose="020F0502020204030204" charset="0"/>
                          <a:ea typeface="微软雅黑" panose="020B0503020204020204" charset="-122"/>
                          <a:sym typeface="Calibri" panose="020F0502020204030204" charset="0"/>
                        </a:defRPr>
                      </a:lvl2pPr>
                      <a:lvl3pPr marL="1143000" lvl="2" indent="-228600" algn="l" defTabSz="914400" eaLnBrk="1" fontAlgn="base" latinLnBrk="0" hangingPunct="1">
                        <a:lnSpc>
                          <a:spcPct val="90000"/>
                        </a:lnSpc>
                        <a:spcBef>
                          <a:spcPts val="500"/>
                        </a:spcBef>
                        <a:buClrTx/>
                        <a:buSzTx/>
                        <a:buFont typeface="Arial" panose="020B0604020202020204" pitchFamily="34" charset="0"/>
                        <a:buChar char="•"/>
                        <a:defRPr sz="2000" kern="1200">
                          <a:solidFill>
                            <a:schemeClr val="tx1"/>
                          </a:solidFill>
                          <a:latin typeface="Calibri" panose="020F0502020204030204" charset="0"/>
                          <a:ea typeface="微软雅黑" panose="020B0503020204020204" charset="-122"/>
                          <a:sym typeface="Calibri" panose="020F0502020204030204" charset="0"/>
                        </a:defRPr>
                      </a:lvl3pPr>
                      <a:lvl4pPr marL="1600200" lvl="3"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4pPr>
                      <a:lvl5pPr marL="2057400" lvl="4"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5pPr>
                    </a:lstStyle>
                    <a:p>
                      <a:pPr marL="0" lvl="0" indent="0" algn="just" fontAlgn="base">
                        <a:lnSpc>
                          <a:spcPct val="150000"/>
                        </a:lnSpc>
                        <a:spcBef>
                          <a:spcPct val="0"/>
                        </a:spcBef>
                        <a:buFont typeface="Arial" panose="020B0604020202020204" pitchFamily="34" charset="0"/>
                        <a:buNone/>
                      </a:pPr>
                      <a:r>
                        <a:rPr lang="en-US" altLang="zh-CN" sz="2400" dirty="0">
                          <a:solidFill>
                            <a:srgbClr val="000000"/>
                          </a:solidFill>
                          <a:latin typeface="Times New Roman" panose="02020603050405020304" pitchFamily="2" charset="0"/>
                          <a:sym typeface="Times New Roman" panose="02020603050405020304" pitchFamily="2" charset="0"/>
                        </a:rPr>
                        <a:t>A transmission is installed at some point between the 1____________ and the 2__________________ of the car. Modern car transmissions come in two types: 3______________ and 4________________.</a:t>
                      </a:r>
                      <a:endParaRPr lang="en-US" altLang="zh-CN" sz="2400" dirty="0">
                        <a:solidFill>
                          <a:srgbClr val="000000"/>
                        </a:solidFill>
                        <a:latin typeface="Times New Roman" panose="02020603050405020304" pitchFamily="2" charset="0"/>
                        <a:sym typeface="Times New Roman" panose="02020603050405020304" pitchFamily="2" charset="0"/>
                      </a:endParaRPr>
                    </a:p>
                  </a:txBody>
                  <a:tcPr marL="68580" marR="68580" marT="0" marB="0" vert="horz" anchor="t" anchorCtr="1">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noFill/>
                  </a:tcPr>
                </a:tc>
              </a:tr>
              <a:tr h="2362835">
                <a:tc>
                  <a:txBody>
                    <a:bodyPr wrap="square"/>
                    <a:lstStyle>
                      <a:lvl1pPr marL="228600" lvl="0" indent="-228600" algn="l" defTabSz="914400" eaLnBrk="1" fontAlgn="base" latinLnBrk="0" hangingPunct="1">
                        <a:lnSpc>
                          <a:spcPct val="90000"/>
                        </a:lnSpc>
                        <a:spcBef>
                          <a:spcPts val="1000"/>
                        </a:spcBef>
                        <a:buClrTx/>
                        <a:buSzTx/>
                        <a:buFont typeface="Arial" panose="020B0604020202020204" pitchFamily="34" charset="0"/>
                        <a:buChar char="•"/>
                        <a:defRPr sz="2800" kern="1200">
                          <a:solidFill>
                            <a:schemeClr val="tx1"/>
                          </a:solidFill>
                          <a:latin typeface="Calibri" panose="020F0502020204030204" charset="0"/>
                          <a:ea typeface="微软雅黑" panose="020B0503020204020204" charset="-122"/>
                          <a:sym typeface="Calibri" panose="020F0502020204030204" charset="0"/>
                        </a:defRPr>
                      </a:lvl1pPr>
                      <a:lvl2pPr marL="685800" lvl="1" indent="-228600" algn="l" defTabSz="914400" eaLnBrk="1" fontAlgn="base" latinLnBrk="0" hangingPunct="1">
                        <a:lnSpc>
                          <a:spcPct val="90000"/>
                        </a:lnSpc>
                        <a:spcBef>
                          <a:spcPts val="500"/>
                        </a:spcBef>
                        <a:buClrTx/>
                        <a:buSzTx/>
                        <a:buFont typeface="Arial" panose="020B0604020202020204" pitchFamily="34" charset="0"/>
                        <a:buChar char="•"/>
                        <a:defRPr sz="2400" kern="1200">
                          <a:solidFill>
                            <a:schemeClr val="tx1"/>
                          </a:solidFill>
                          <a:latin typeface="Calibri" panose="020F0502020204030204" charset="0"/>
                          <a:ea typeface="微软雅黑" panose="020B0503020204020204" charset="-122"/>
                          <a:sym typeface="Calibri" panose="020F0502020204030204" charset="0"/>
                        </a:defRPr>
                      </a:lvl2pPr>
                      <a:lvl3pPr marL="1143000" lvl="2" indent="-228600" algn="l" defTabSz="914400" eaLnBrk="1" fontAlgn="base" latinLnBrk="0" hangingPunct="1">
                        <a:lnSpc>
                          <a:spcPct val="90000"/>
                        </a:lnSpc>
                        <a:spcBef>
                          <a:spcPts val="500"/>
                        </a:spcBef>
                        <a:buClrTx/>
                        <a:buSzTx/>
                        <a:buFont typeface="Arial" panose="020B0604020202020204" pitchFamily="34" charset="0"/>
                        <a:buChar char="•"/>
                        <a:defRPr sz="2000" kern="1200">
                          <a:solidFill>
                            <a:schemeClr val="tx1"/>
                          </a:solidFill>
                          <a:latin typeface="Calibri" panose="020F0502020204030204" charset="0"/>
                          <a:ea typeface="微软雅黑" panose="020B0503020204020204" charset="-122"/>
                          <a:sym typeface="Calibri" panose="020F0502020204030204" charset="0"/>
                        </a:defRPr>
                      </a:lvl3pPr>
                      <a:lvl4pPr marL="1600200" lvl="3"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4pPr>
                      <a:lvl5pPr marL="2057400" lvl="4"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5pPr>
                    </a:lstStyle>
                    <a:p>
                      <a:pPr marL="0" lvl="0" indent="0" algn="ctr" fontAlgn="base">
                        <a:lnSpc>
                          <a:spcPct val="150000"/>
                        </a:lnSpc>
                        <a:spcBef>
                          <a:spcPct val="0"/>
                        </a:spcBef>
                        <a:buFont typeface="Arial" panose="020B0604020202020204" pitchFamily="34" charset="0"/>
                        <a:buNone/>
                      </a:pPr>
                      <a:r>
                        <a:rPr lang="en-US" altLang="zh-CN" sz="2400" dirty="0">
                          <a:solidFill>
                            <a:srgbClr val="000000"/>
                          </a:solidFill>
                          <a:latin typeface="Times New Roman" panose="02020603050405020304" pitchFamily="2" charset="0"/>
                          <a:ea typeface="宋体" panose="02010600030101010101" pitchFamily="2" charset="-122"/>
                          <a:sym typeface="Times New Roman" panose="02020603050405020304" pitchFamily="2" charset="0"/>
                        </a:rPr>
                        <a:t>Manual transmission</a:t>
                      </a:r>
                      <a:endParaRPr lang="en-US" altLang="zh-CN" sz="2400" dirty="0">
                        <a:solidFill>
                          <a:srgbClr val="000000"/>
                        </a:solidFill>
                        <a:latin typeface="Times New Roman" panose="02020603050405020304" pitchFamily="2" charset="0"/>
                        <a:ea typeface="宋体" panose="02010600030101010101" pitchFamily="2" charset="-122"/>
                        <a:sym typeface="Times New Roman" panose="02020603050405020304" pitchFamily="2" charset="0"/>
                      </a:endParaRPr>
                    </a:p>
                  </a:txBody>
                  <a:tcPr marL="68580" marR="68580" marT="0" marB="0" vert="horz" anchor="ctr" anchorCtr="1">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noFill/>
                  </a:tcPr>
                </a:tc>
                <a:tc>
                  <a:txBody>
                    <a:bodyPr wrap="square"/>
                    <a:lstStyle>
                      <a:lvl1pPr marL="228600" lvl="0" indent="-228600" algn="l" defTabSz="914400" eaLnBrk="1" fontAlgn="base" latinLnBrk="0" hangingPunct="1">
                        <a:lnSpc>
                          <a:spcPct val="90000"/>
                        </a:lnSpc>
                        <a:spcBef>
                          <a:spcPts val="1000"/>
                        </a:spcBef>
                        <a:buClrTx/>
                        <a:buSzTx/>
                        <a:buFont typeface="Arial" panose="020B0604020202020204" pitchFamily="34" charset="0"/>
                        <a:buChar char="•"/>
                        <a:defRPr sz="2800" kern="1200">
                          <a:solidFill>
                            <a:schemeClr val="tx1"/>
                          </a:solidFill>
                          <a:latin typeface="Calibri" panose="020F0502020204030204" charset="0"/>
                          <a:ea typeface="微软雅黑" panose="020B0503020204020204" charset="-122"/>
                          <a:sym typeface="Calibri" panose="020F0502020204030204" charset="0"/>
                        </a:defRPr>
                      </a:lvl1pPr>
                      <a:lvl2pPr marL="685800" lvl="1" indent="-228600" algn="l" defTabSz="914400" eaLnBrk="1" fontAlgn="base" latinLnBrk="0" hangingPunct="1">
                        <a:lnSpc>
                          <a:spcPct val="90000"/>
                        </a:lnSpc>
                        <a:spcBef>
                          <a:spcPts val="500"/>
                        </a:spcBef>
                        <a:buClrTx/>
                        <a:buSzTx/>
                        <a:buFont typeface="Arial" panose="020B0604020202020204" pitchFamily="34" charset="0"/>
                        <a:buChar char="•"/>
                        <a:defRPr sz="2400" kern="1200">
                          <a:solidFill>
                            <a:schemeClr val="tx1"/>
                          </a:solidFill>
                          <a:latin typeface="Calibri" panose="020F0502020204030204" charset="0"/>
                          <a:ea typeface="微软雅黑" panose="020B0503020204020204" charset="-122"/>
                          <a:sym typeface="Calibri" panose="020F0502020204030204" charset="0"/>
                        </a:defRPr>
                      </a:lvl2pPr>
                      <a:lvl3pPr marL="1143000" lvl="2" indent="-228600" algn="l" defTabSz="914400" eaLnBrk="1" fontAlgn="base" latinLnBrk="0" hangingPunct="1">
                        <a:lnSpc>
                          <a:spcPct val="90000"/>
                        </a:lnSpc>
                        <a:spcBef>
                          <a:spcPts val="500"/>
                        </a:spcBef>
                        <a:buClrTx/>
                        <a:buSzTx/>
                        <a:buFont typeface="Arial" panose="020B0604020202020204" pitchFamily="34" charset="0"/>
                        <a:buChar char="•"/>
                        <a:defRPr sz="2000" kern="1200">
                          <a:solidFill>
                            <a:schemeClr val="tx1"/>
                          </a:solidFill>
                          <a:latin typeface="Calibri" panose="020F0502020204030204" charset="0"/>
                          <a:ea typeface="微软雅黑" panose="020B0503020204020204" charset="-122"/>
                          <a:sym typeface="Calibri" panose="020F0502020204030204" charset="0"/>
                        </a:defRPr>
                      </a:lvl3pPr>
                      <a:lvl4pPr marL="1600200" lvl="3"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4pPr>
                      <a:lvl5pPr marL="2057400" lvl="4"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5pPr>
                    </a:lstStyle>
                    <a:p>
                      <a:pPr marL="0" lvl="0" indent="0" algn="just" fontAlgn="base">
                        <a:lnSpc>
                          <a:spcPct val="150000"/>
                        </a:lnSpc>
                        <a:spcBef>
                          <a:spcPct val="0"/>
                        </a:spcBef>
                        <a:buFont typeface="Arial" panose="020B0604020202020204" pitchFamily="34" charset="0"/>
                        <a:buNone/>
                      </a:pPr>
                      <a:r>
                        <a:rPr lang="en-US" altLang="zh-CN" sz="2400" dirty="0">
                          <a:solidFill>
                            <a:srgbClr val="000000"/>
                          </a:solidFill>
                          <a:latin typeface="Times New Roman" panose="02020603050405020304" pitchFamily="2" charset="0"/>
                          <a:cs typeface="Calibri" panose="020F0502020204030204" charset="0"/>
                          <a:sym typeface="Times New Roman" panose="02020603050405020304" pitchFamily="2" charset="0"/>
                        </a:rPr>
                        <a:t>In a manual transmission, the driver must 5________________ selects gears by operating a gear shift lever and a 6_______________ when changing gears. The major parts of a manual transmission are an 7______________, a 8_______________ and an output shaft.</a:t>
                      </a:r>
                      <a:endParaRPr lang="en-US" altLang="zh-CN" sz="2400" dirty="0">
                        <a:solidFill>
                          <a:srgbClr val="000000"/>
                        </a:solidFill>
                        <a:latin typeface="Times New Roman" panose="02020603050405020304" pitchFamily="2" charset="0"/>
                        <a:cs typeface="Calibri" panose="020F0502020204030204" charset="0"/>
                        <a:sym typeface="Times New Roman" panose="02020603050405020304" pitchFamily="2" charset="0"/>
                      </a:endParaRPr>
                    </a:p>
                  </a:txBody>
                  <a:tcPr marL="68580" marR="68580" marT="0" marB="0" vert="horz" anchor="t" anchorCtr="1">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noFill/>
                  </a:tcPr>
                </a:tc>
              </a:tr>
            </a:tbl>
          </a:graphicData>
        </a:graphic>
      </p:graphicFrame>
      <p:sp>
        <p:nvSpPr>
          <p:cNvPr id="8214" name="矩形 439"/>
          <p:cNvSpPr/>
          <p:nvPr/>
        </p:nvSpPr>
        <p:spPr>
          <a:xfrm>
            <a:off x="460375" y="640398"/>
            <a:ext cx="490538" cy="404812"/>
          </a:xfrm>
          <a:prstGeom prst="rect">
            <a:avLst/>
          </a:prstGeom>
          <a:solidFill>
            <a:srgbClr val="00B050"/>
          </a:solidFill>
          <a:ln w="9525">
            <a:noFill/>
          </a:ln>
        </p:spPr>
        <p:txBody>
          <a:bodyPr vert="horz" wrap="square" anchor="ctr" anchorCtr="0"/>
          <a:p>
            <a:pPr algn="ctr"/>
            <a:r>
              <a:rPr lang="en-US" altLang="zh-CN" sz="2400" b="1" dirty="0">
                <a:solidFill>
                  <a:srgbClr val="FFFFFF"/>
                </a:solidFill>
                <a:latin typeface="Times New Roman" panose="02020603050405020304" pitchFamily="2" charset="0"/>
                <a:ea typeface="宋体" panose="02010600030101010101" pitchFamily="2" charset="-122"/>
                <a:sym typeface="Times New Roman" panose="02020603050405020304" pitchFamily="2" charset="0"/>
              </a:rPr>
              <a:t>2</a:t>
            </a:r>
            <a:endParaRPr lang="en-US" altLang="zh-CN" sz="2400" b="1" dirty="0">
              <a:solidFill>
                <a:srgbClr val="FFFFFF"/>
              </a:solidFill>
              <a:latin typeface="Times New Roman" panose="02020603050405020304" pitchFamily="2" charset="0"/>
              <a:ea typeface="宋体" panose="02010600030101010101" pitchFamily="2" charset="-122"/>
              <a:sym typeface="Times New Roman" panose="02020603050405020304" pitchFamily="2" charset="0"/>
            </a:endParaRPr>
          </a:p>
        </p:txBody>
      </p:sp>
      <p:sp>
        <p:nvSpPr>
          <p:cNvPr id="8217" name="文本框 1"/>
          <p:cNvSpPr/>
          <p:nvPr/>
        </p:nvSpPr>
        <p:spPr>
          <a:xfrm>
            <a:off x="9641205" y="1328420"/>
            <a:ext cx="1167130" cy="460375"/>
          </a:xfrm>
          <a:prstGeom prst="rect">
            <a:avLst/>
          </a:prstGeom>
          <a:noFill/>
          <a:ln w="9525">
            <a:noFill/>
          </a:ln>
        </p:spPr>
        <p:txBody>
          <a:bodyPr vert="horz" wrap="square" anchor="t" anchorCtr="0">
            <a:spAutoFit/>
          </a:bodyPr>
          <a:p>
            <a:pPr algn="ctr"/>
            <a:r>
              <a:rPr lang="en-US" altLang="zh-CN" sz="2400" b="1" dirty="0">
                <a:solidFill>
                  <a:srgbClr val="FF0000"/>
                </a:solidFill>
                <a:latin typeface="Times New Roman" panose="02020603050405020304" pitchFamily="2" charset="0"/>
                <a:ea typeface="宋体" panose="02010600030101010101" pitchFamily="2" charset="-122"/>
                <a:sym typeface="Times New Roman" panose="02020603050405020304" pitchFamily="2" charset="0"/>
              </a:rPr>
              <a:t>engine</a:t>
            </a:r>
            <a:endParaRPr lang="en-US" altLang="zh-CN" sz="2400" b="1" dirty="0">
              <a:solidFill>
                <a:srgbClr val="FF0000"/>
              </a:solidFill>
              <a:latin typeface="Times New Roman" panose="02020603050405020304" pitchFamily="2" charset="0"/>
              <a:ea typeface="宋体" panose="02010600030101010101" pitchFamily="2" charset="-122"/>
              <a:sym typeface="Times New Roman" panose="02020603050405020304" pitchFamily="2" charset="0"/>
            </a:endParaRPr>
          </a:p>
        </p:txBody>
      </p:sp>
      <p:sp>
        <p:nvSpPr>
          <p:cNvPr id="8218" name="文本框 1"/>
          <p:cNvSpPr/>
          <p:nvPr/>
        </p:nvSpPr>
        <p:spPr>
          <a:xfrm>
            <a:off x="3858895" y="1831975"/>
            <a:ext cx="2296795" cy="460375"/>
          </a:xfrm>
          <a:prstGeom prst="rect">
            <a:avLst/>
          </a:prstGeom>
          <a:noFill/>
          <a:ln w="9525">
            <a:noFill/>
          </a:ln>
        </p:spPr>
        <p:txBody>
          <a:bodyPr vert="horz" wrap="square" anchor="t" anchorCtr="0">
            <a:spAutoFit/>
          </a:bodyPr>
          <a:p>
            <a:pPr algn="ctr"/>
            <a:r>
              <a:rPr lang="en-US" altLang="zh-CN" sz="2400" b="1" dirty="0">
                <a:solidFill>
                  <a:srgbClr val="FF0000"/>
                </a:solidFill>
                <a:latin typeface="Times New Roman" panose="02020603050405020304" pitchFamily="2" charset="0"/>
                <a:ea typeface="宋体" panose="02010600030101010101" pitchFamily="2" charset="-122"/>
                <a:sym typeface="Times New Roman" panose="02020603050405020304" pitchFamily="2" charset="0"/>
              </a:rPr>
              <a:t>driving wheels</a:t>
            </a:r>
            <a:endParaRPr lang="en-US" altLang="zh-CN" sz="2400" b="1" dirty="0">
              <a:solidFill>
                <a:srgbClr val="FF0000"/>
              </a:solidFill>
              <a:latin typeface="Times New Roman" panose="02020603050405020304" pitchFamily="2" charset="0"/>
              <a:ea typeface="宋体" panose="02010600030101010101" pitchFamily="2" charset="-122"/>
              <a:sym typeface="Times New Roman" panose="02020603050405020304" pitchFamily="2" charset="0"/>
            </a:endParaRPr>
          </a:p>
        </p:txBody>
      </p:sp>
      <p:sp>
        <p:nvSpPr>
          <p:cNvPr id="8219" name="文本框 1"/>
          <p:cNvSpPr/>
          <p:nvPr/>
        </p:nvSpPr>
        <p:spPr>
          <a:xfrm>
            <a:off x="5337175" y="2387600"/>
            <a:ext cx="1518285" cy="460375"/>
          </a:xfrm>
          <a:prstGeom prst="rect">
            <a:avLst/>
          </a:prstGeom>
          <a:noFill/>
          <a:ln w="9525">
            <a:noFill/>
          </a:ln>
        </p:spPr>
        <p:txBody>
          <a:bodyPr vert="horz" wrap="square" anchor="t" anchorCtr="0">
            <a:spAutoFit/>
          </a:bodyPr>
          <a:p>
            <a:pPr algn="ctr"/>
            <a:r>
              <a:rPr lang="en-US" altLang="zh-CN" sz="2400" b="1" dirty="0">
                <a:solidFill>
                  <a:srgbClr val="FF0000"/>
                </a:solidFill>
                <a:latin typeface="Times New Roman" panose="02020603050405020304" pitchFamily="2" charset="0"/>
                <a:ea typeface="宋体" panose="02010600030101010101" pitchFamily="2" charset="-122"/>
                <a:sym typeface="Times New Roman" panose="02020603050405020304" pitchFamily="2" charset="0"/>
              </a:rPr>
              <a:t>manual</a:t>
            </a:r>
            <a:endParaRPr lang="en-US" altLang="zh-CN" sz="2400" b="1" dirty="0">
              <a:solidFill>
                <a:srgbClr val="FF0000"/>
              </a:solidFill>
              <a:latin typeface="Times New Roman" panose="02020603050405020304" pitchFamily="2" charset="0"/>
              <a:ea typeface="宋体" panose="02010600030101010101" pitchFamily="2" charset="-122"/>
              <a:sym typeface="Times New Roman" panose="02020603050405020304" pitchFamily="2" charset="0"/>
            </a:endParaRPr>
          </a:p>
        </p:txBody>
      </p:sp>
      <p:sp>
        <p:nvSpPr>
          <p:cNvPr id="8220" name="文本框 1"/>
          <p:cNvSpPr/>
          <p:nvPr/>
        </p:nvSpPr>
        <p:spPr>
          <a:xfrm>
            <a:off x="8387715" y="2387600"/>
            <a:ext cx="1593850" cy="460375"/>
          </a:xfrm>
          <a:prstGeom prst="rect">
            <a:avLst/>
          </a:prstGeom>
          <a:noFill/>
          <a:ln w="9525">
            <a:noFill/>
          </a:ln>
        </p:spPr>
        <p:txBody>
          <a:bodyPr vert="horz" wrap="square" anchor="t" anchorCtr="0">
            <a:spAutoFit/>
          </a:bodyPr>
          <a:p>
            <a:pPr algn="ctr"/>
            <a:r>
              <a:rPr lang="en-US" altLang="zh-CN" sz="2400" b="1" dirty="0">
                <a:solidFill>
                  <a:srgbClr val="FF0000"/>
                </a:solidFill>
                <a:latin typeface="Times New Roman" panose="02020603050405020304" pitchFamily="2" charset="0"/>
                <a:ea typeface="宋体" panose="02010600030101010101" pitchFamily="2" charset="-122"/>
                <a:sym typeface="Times New Roman" panose="02020603050405020304" pitchFamily="2" charset="0"/>
              </a:rPr>
              <a:t>automatic</a:t>
            </a:r>
            <a:endParaRPr lang="en-US" altLang="zh-CN" sz="2400" b="1" dirty="0">
              <a:solidFill>
                <a:srgbClr val="FF0000"/>
              </a:solidFill>
              <a:latin typeface="Times New Roman" panose="02020603050405020304" pitchFamily="2" charset="0"/>
              <a:ea typeface="宋体" panose="02010600030101010101" pitchFamily="2" charset="-122"/>
              <a:sym typeface="Times New Roman" panose="02020603050405020304" pitchFamily="2" charset="0"/>
            </a:endParaRPr>
          </a:p>
        </p:txBody>
      </p:sp>
      <p:sp>
        <p:nvSpPr>
          <p:cNvPr id="8221" name="文本框 1"/>
          <p:cNvSpPr/>
          <p:nvPr/>
        </p:nvSpPr>
        <p:spPr>
          <a:xfrm>
            <a:off x="8263255" y="3176905"/>
            <a:ext cx="1539875" cy="460375"/>
          </a:xfrm>
          <a:prstGeom prst="rect">
            <a:avLst/>
          </a:prstGeom>
          <a:noFill/>
          <a:ln w="9525">
            <a:noFill/>
          </a:ln>
        </p:spPr>
        <p:txBody>
          <a:bodyPr vert="horz" wrap="square" anchor="t" anchorCtr="0">
            <a:spAutoFit/>
          </a:bodyPr>
          <a:p>
            <a:pPr algn="ctr"/>
            <a:r>
              <a:rPr lang="en-US" altLang="zh-CN" sz="2400" b="1" dirty="0">
                <a:solidFill>
                  <a:srgbClr val="FF0000"/>
                </a:solidFill>
                <a:latin typeface="Times New Roman" panose="02020603050405020304" pitchFamily="2" charset="0"/>
                <a:ea typeface="宋体" panose="02010600030101010101" pitchFamily="2" charset="-122"/>
                <a:sym typeface="Times New Roman" panose="02020603050405020304" pitchFamily="2" charset="0"/>
              </a:rPr>
              <a:t>manually</a:t>
            </a:r>
            <a:endParaRPr lang="en-US" altLang="zh-CN" sz="2400" b="1" dirty="0">
              <a:solidFill>
                <a:srgbClr val="FF0000"/>
              </a:solidFill>
              <a:latin typeface="Times New Roman" panose="02020603050405020304" pitchFamily="2" charset="0"/>
              <a:ea typeface="宋体" panose="02010600030101010101" pitchFamily="2" charset="-122"/>
              <a:sym typeface="Times New Roman" panose="02020603050405020304" pitchFamily="2" charset="0"/>
            </a:endParaRPr>
          </a:p>
        </p:txBody>
      </p:sp>
      <p:sp>
        <p:nvSpPr>
          <p:cNvPr id="8223" name="文本框 1"/>
          <p:cNvSpPr/>
          <p:nvPr/>
        </p:nvSpPr>
        <p:spPr>
          <a:xfrm>
            <a:off x="8263255" y="3735705"/>
            <a:ext cx="1606550" cy="460375"/>
          </a:xfrm>
          <a:prstGeom prst="rect">
            <a:avLst/>
          </a:prstGeom>
          <a:noFill/>
          <a:ln w="9525">
            <a:noFill/>
          </a:ln>
        </p:spPr>
        <p:txBody>
          <a:bodyPr vert="horz" wrap="square" anchor="t" anchorCtr="0">
            <a:spAutoFit/>
          </a:bodyPr>
          <a:p>
            <a:pPr algn="ctr"/>
            <a:r>
              <a:rPr lang="en-US" altLang="zh-CN" sz="2400" b="1" dirty="0">
                <a:solidFill>
                  <a:srgbClr val="FF0000"/>
                </a:solidFill>
                <a:latin typeface="Times New Roman" panose="02020603050405020304" pitchFamily="2" charset="0"/>
                <a:ea typeface="宋体" panose="02010600030101010101" pitchFamily="2" charset="-122"/>
                <a:sym typeface="Times New Roman" panose="02020603050405020304" pitchFamily="2" charset="0"/>
              </a:rPr>
              <a:t>clutch</a:t>
            </a:r>
            <a:endParaRPr lang="en-US" altLang="zh-CN" sz="2400" b="1" dirty="0">
              <a:solidFill>
                <a:srgbClr val="FF0000"/>
              </a:solidFill>
              <a:latin typeface="Times New Roman" panose="02020603050405020304" pitchFamily="2" charset="0"/>
              <a:ea typeface="宋体" panose="02010600030101010101" pitchFamily="2" charset="-122"/>
              <a:sym typeface="Times New Roman" panose="02020603050405020304" pitchFamily="2" charset="0"/>
            </a:endParaRPr>
          </a:p>
        </p:txBody>
      </p:sp>
      <p:sp>
        <p:nvSpPr>
          <p:cNvPr id="8224" name="文本框 1"/>
          <p:cNvSpPr/>
          <p:nvPr/>
        </p:nvSpPr>
        <p:spPr>
          <a:xfrm>
            <a:off x="2808605" y="4846320"/>
            <a:ext cx="1790700" cy="460375"/>
          </a:xfrm>
          <a:prstGeom prst="rect">
            <a:avLst/>
          </a:prstGeom>
          <a:noFill/>
          <a:ln w="9525">
            <a:noFill/>
          </a:ln>
        </p:spPr>
        <p:txBody>
          <a:bodyPr vert="horz" wrap="square" anchor="t" anchorCtr="0">
            <a:spAutoFit/>
          </a:bodyPr>
          <a:p>
            <a:pPr algn="ctr"/>
            <a:r>
              <a:rPr lang="en-US" altLang="zh-CN" sz="2400" b="1" dirty="0">
                <a:solidFill>
                  <a:srgbClr val="FF0000"/>
                </a:solidFill>
                <a:latin typeface="Times New Roman" panose="02020603050405020304" pitchFamily="2" charset="0"/>
                <a:ea typeface="宋体" panose="02010600030101010101" pitchFamily="2" charset="-122"/>
                <a:sym typeface="Times New Roman" panose="02020603050405020304" pitchFamily="2" charset="0"/>
              </a:rPr>
              <a:t>input shaft</a:t>
            </a:r>
            <a:endParaRPr lang="en-US" altLang="zh-CN" sz="2400" b="1" dirty="0">
              <a:solidFill>
                <a:srgbClr val="FF0000"/>
              </a:solidFill>
              <a:latin typeface="Times New Roman" panose="02020603050405020304" pitchFamily="2" charset="0"/>
              <a:ea typeface="宋体" panose="02010600030101010101" pitchFamily="2" charset="-122"/>
              <a:sym typeface="Times New Roman" panose="02020603050405020304" pitchFamily="2" charset="0"/>
            </a:endParaRPr>
          </a:p>
        </p:txBody>
      </p:sp>
      <p:sp>
        <p:nvSpPr>
          <p:cNvPr id="2" name="文本框 1"/>
          <p:cNvSpPr/>
          <p:nvPr/>
        </p:nvSpPr>
        <p:spPr>
          <a:xfrm>
            <a:off x="5337175" y="4846320"/>
            <a:ext cx="2150745" cy="460375"/>
          </a:xfrm>
          <a:prstGeom prst="rect">
            <a:avLst/>
          </a:prstGeom>
          <a:noFill/>
          <a:ln w="9525">
            <a:noFill/>
          </a:ln>
        </p:spPr>
        <p:txBody>
          <a:bodyPr vert="horz" wrap="square" anchor="t" anchorCtr="0">
            <a:spAutoFit/>
          </a:bodyPr>
          <a:p>
            <a:pPr algn="ctr"/>
            <a:r>
              <a:rPr lang="en-US" altLang="zh-CN" sz="2400" b="1" dirty="0">
                <a:solidFill>
                  <a:srgbClr val="FF0000"/>
                </a:solidFill>
                <a:latin typeface="Times New Roman" panose="02020603050405020304" pitchFamily="2" charset="0"/>
                <a:ea typeface="宋体" panose="02010600030101010101" pitchFamily="2" charset="-122"/>
                <a:sym typeface="Times New Roman" panose="02020603050405020304" pitchFamily="2" charset="0"/>
              </a:rPr>
              <a:t>counter shaft</a:t>
            </a:r>
            <a:endParaRPr lang="en-US" altLang="zh-CN" sz="2400" b="1" dirty="0">
              <a:solidFill>
                <a:srgbClr val="FF0000"/>
              </a:solidFill>
              <a:latin typeface="Times New Roman" panose="02020603050405020304" pitchFamily="2" charset="0"/>
              <a:ea typeface="宋体" panose="02010600030101010101" pitchFamily="2" charset="-122"/>
              <a:sym typeface="Times New Roman" panose="02020603050405020304" pitchFamily="2" charset="0"/>
            </a:endParaRPr>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21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21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21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8220"/>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8221"/>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8223"/>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8224"/>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217" grpId="0" bldLvl="0"/>
      <p:bldP spid="8218" grpId="0" bldLvl="0"/>
      <p:bldP spid="8219" grpId="0" bldLvl="0"/>
      <p:bldP spid="8220" grpId="0" bldLvl="0"/>
      <p:bldP spid="8221" grpId="0" bldLvl="0"/>
      <p:bldP spid="8223" grpId="0" bldLvl="0"/>
      <p:bldP spid="8224" grpId="0" bldLvl="0"/>
      <p:bldP spid="2" grpId="0" bldLvl="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10242" name="组合 28"/>
          <p:cNvGrpSpPr/>
          <p:nvPr/>
        </p:nvGrpSpPr>
        <p:grpSpPr>
          <a:xfrm>
            <a:off x="6607175" y="92075"/>
            <a:ext cx="5478463" cy="466725"/>
            <a:chOff x="0" y="0"/>
            <a:chExt cx="8628" cy="736"/>
          </a:xfrm>
        </p:grpSpPr>
        <p:sp>
          <p:nvSpPr>
            <p:cNvPr id="10243" name="流程图: 可选过程 5">
              <a:hlinkClick r:id="rId1" action="ppaction://hlinksldjump"/>
            </p:cNvPr>
            <p:cNvSpPr/>
            <p:nvPr/>
          </p:nvSpPr>
          <p:spPr>
            <a:xfrm>
              <a:off x="0" y="0"/>
              <a:ext cx="2154" cy="737"/>
            </a:xfrm>
            <a:prstGeom prst="flowChartAlternateProcess">
              <a:avLst/>
            </a:prstGeom>
            <a:solidFill>
              <a:schemeClr val="bg1"/>
            </a:solidFill>
            <a:ln w="12700" cap="flat" cmpd="sng">
              <a:solidFill>
                <a:srgbClr val="1D41D5"/>
              </a:solidFill>
              <a:prstDash val="solid"/>
              <a:miter/>
              <a:headEnd type="none" w="med" len="med"/>
              <a:tailEnd type="none" w="med" len="med"/>
            </a:ln>
          </p:spPr>
          <p:txBody>
            <a:bodyPr anchor="ctr" anchorCtr="0"/>
            <a:p>
              <a:pPr algn="ctr"/>
              <a:r>
                <a:rPr lang="en-US" altLang="zh-CN" sz="1400" b="1" dirty="0">
                  <a:latin typeface="Calibri" panose="020F0502020204030204" charset="0"/>
                  <a:ea typeface="宋体" panose="02010600030101010101" pitchFamily="2" charset="-122"/>
                  <a:cs typeface="Calibri" panose="020F0502020204030204" charset="0"/>
                  <a:sym typeface="Calibri" panose="020F0502020204030204" charset="0"/>
                </a:rPr>
                <a:t>New words &amp; expressions</a:t>
              </a:r>
              <a:endParaRPr lang="en-US" altLang="zh-CN" sz="1400" b="1" dirty="0">
                <a:latin typeface="Calibri" panose="020F0502020204030204" charset="0"/>
                <a:ea typeface="Calibri" panose="020F0502020204030204" charset="0"/>
                <a:sym typeface="Calibri" panose="020F0502020204030204" charset="0"/>
              </a:endParaRPr>
            </a:p>
          </p:txBody>
        </p:sp>
        <p:sp>
          <p:nvSpPr>
            <p:cNvPr id="10244" name="流程图: 可选过程 6">
              <a:hlinkClick r:id="rId2" action="ppaction://hlinksldjump"/>
            </p:cNvPr>
            <p:cNvSpPr/>
            <p:nvPr/>
          </p:nvSpPr>
          <p:spPr>
            <a:xfrm>
              <a:off x="4320" y="0"/>
              <a:ext cx="2154" cy="737"/>
            </a:xfrm>
            <a:prstGeom prst="flowChartAlternateProcess">
              <a:avLst/>
            </a:prstGeom>
            <a:solidFill>
              <a:schemeClr val="bg1"/>
            </a:solidFill>
            <a:ln w="12700" cap="flat" cmpd="sng">
              <a:solidFill>
                <a:srgbClr val="1D41D5"/>
              </a:solidFill>
              <a:prstDash val="solid"/>
              <a:miter/>
              <a:headEnd type="none" w="med" len="med"/>
              <a:tailEnd type="none" w="med" len="med"/>
            </a:ln>
          </p:spPr>
          <p:txBody>
            <a:bodyPr anchor="ctr" anchorCtr="0"/>
            <a:p>
              <a:pPr algn="ctr"/>
              <a:r>
                <a:rPr lang="en-US" altLang="zh-CN" sz="1400" b="1" dirty="0">
                  <a:latin typeface="Calibri" panose="020F0502020204030204" charset="0"/>
                  <a:ea typeface="宋体" panose="02010600030101010101" pitchFamily="2" charset="-122"/>
                  <a:cs typeface="Calibri" panose="020F0502020204030204" charset="0"/>
                  <a:sym typeface="Calibri" panose="020F0502020204030204" charset="0"/>
                </a:rPr>
                <a:t>Reading &amp; speaking</a:t>
              </a:r>
              <a:endParaRPr lang="en-US" altLang="zh-CN" sz="1400" b="1" dirty="0">
                <a:latin typeface="Calibri" panose="020F0502020204030204" charset="0"/>
                <a:ea typeface="Calibri" panose="020F0502020204030204" charset="0"/>
                <a:sym typeface="Calibri" panose="020F0502020204030204" charset="0"/>
              </a:endParaRPr>
            </a:p>
          </p:txBody>
        </p:sp>
        <p:sp>
          <p:nvSpPr>
            <p:cNvPr id="10245" name="流程图: 可选过程 7">
              <a:hlinkClick r:id="rId3" action="ppaction://hlinksldjump"/>
            </p:cNvPr>
            <p:cNvSpPr/>
            <p:nvPr/>
          </p:nvSpPr>
          <p:spPr>
            <a:xfrm>
              <a:off x="2166" y="0"/>
              <a:ext cx="2154" cy="737"/>
            </a:xfrm>
            <a:prstGeom prst="flowChartAlternateProcess">
              <a:avLst/>
            </a:prstGeom>
            <a:solidFill>
              <a:schemeClr val="bg1"/>
            </a:solidFill>
            <a:ln w="12700" cap="flat" cmpd="sng">
              <a:solidFill>
                <a:srgbClr val="FF0000"/>
              </a:solidFill>
              <a:prstDash val="solid"/>
              <a:miter/>
              <a:headEnd type="none" w="med" len="med"/>
              <a:tailEnd type="none" w="med" len="med"/>
            </a:ln>
          </p:spPr>
          <p:txBody>
            <a:bodyPr anchor="ctr" anchorCtr="0"/>
            <a:p>
              <a:pPr algn="ctr"/>
              <a:r>
                <a:rPr lang="en-US" altLang="zh-CN" sz="1400" b="1" dirty="0">
                  <a:latin typeface="Calibri" panose="020F0502020204030204" charset="0"/>
                  <a:ea typeface="宋体" panose="02010600030101010101" pitchFamily="2" charset="-122"/>
                  <a:cs typeface="Calibri" panose="020F0502020204030204" charset="0"/>
                  <a:sym typeface="Calibri" panose="020F0502020204030204" charset="0"/>
                </a:rPr>
                <a:t>Tasks before class</a:t>
              </a:r>
              <a:endParaRPr lang="en-US" altLang="zh-CN" sz="1400" b="1" dirty="0">
                <a:latin typeface="Calibri" panose="020F0502020204030204" charset="0"/>
                <a:ea typeface="Calibri" panose="020F0502020204030204" charset="0"/>
                <a:sym typeface="Calibri" panose="020F0502020204030204" charset="0"/>
              </a:endParaRPr>
            </a:p>
          </p:txBody>
        </p:sp>
        <p:sp>
          <p:nvSpPr>
            <p:cNvPr id="10246" name="流程图: 可选过程 8">
              <a:hlinkClick r:id="rId4" action="ppaction://hlinksldjump"/>
            </p:cNvPr>
            <p:cNvSpPr/>
            <p:nvPr/>
          </p:nvSpPr>
          <p:spPr>
            <a:xfrm>
              <a:off x="6474" y="0"/>
              <a:ext cx="2154" cy="737"/>
            </a:xfrm>
            <a:prstGeom prst="flowChartAlternateProcess">
              <a:avLst/>
            </a:prstGeom>
            <a:solidFill>
              <a:schemeClr val="bg1"/>
            </a:solidFill>
            <a:ln w="12700" cap="flat" cmpd="sng">
              <a:solidFill>
                <a:srgbClr val="1D41D5"/>
              </a:solidFill>
              <a:prstDash val="solid"/>
              <a:miter/>
              <a:headEnd type="none" w="med" len="med"/>
              <a:tailEnd type="none" w="med" len="med"/>
            </a:ln>
          </p:spPr>
          <p:txBody>
            <a:bodyPr anchor="ctr" anchorCtr="0"/>
            <a:p>
              <a:pPr algn="ctr"/>
              <a:r>
                <a:rPr lang="en-US" altLang="zh-CN" sz="1400" b="1" dirty="0">
                  <a:latin typeface="Calibri" panose="020F0502020204030204" charset="0"/>
                  <a:ea typeface="宋体" panose="02010600030101010101" pitchFamily="2" charset="-122"/>
                  <a:cs typeface="Calibri" panose="020F0502020204030204" charset="0"/>
                  <a:sym typeface="Calibri" panose="020F0502020204030204" charset="0"/>
                </a:rPr>
                <a:t>Tasks in class</a:t>
              </a:r>
              <a:endParaRPr lang="en-US" altLang="zh-CN" sz="1400" b="1" dirty="0">
                <a:latin typeface="Calibri" panose="020F0502020204030204" charset="0"/>
                <a:ea typeface="Calibri" panose="020F0502020204030204" charset="0"/>
                <a:sym typeface="Calibri" panose="020F0502020204030204" charset="0"/>
              </a:endParaRPr>
            </a:p>
          </p:txBody>
        </p:sp>
      </p:grpSp>
      <p:graphicFrame>
        <p:nvGraphicFramePr>
          <p:cNvPr id="10247" name="表格 10246"/>
          <p:cNvGraphicFramePr/>
          <p:nvPr>
            <p:custDataLst>
              <p:tags r:id="rId5"/>
            </p:custDataLst>
          </p:nvPr>
        </p:nvGraphicFramePr>
        <p:xfrm>
          <a:off x="855663" y="958533"/>
          <a:ext cx="10871200" cy="4468495"/>
        </p:xfrm>
        <a:graphic>
          <a:graphicData uri="http://schemas.openxmlformats.org/drawingml/2006/table">
            <a:tbl>
              <a:tblPr/>
              <a:tblGrid>
                <a:gridCol w="1601788"/>
                <a:gridCol w="9269412"/>
              </a:tblGrid>
              <a:tr h="1297305">
                <a:tc>
                  <a:txBody>
                    <a:bodyPr wrap="square"/>
                    <a:lstStyle>
                      <a:lvl1pPr marL="228600" lvl="0" indent="-228600" algn="l" defTabSz="914400" eaLnBrk="1" fontAlgn="base" latinLnBrk="0" hangingPunct="1">
                        <a:lnSpc>
                          <a:spcPct val="90000"/>
                        </a:lnSpc>
                        <a:spcBef>
                          <a:spcPts val="1000"/>
                        </a:spcBef>
                        <a:buClrTx/>
                        <a:buSzTx/>
                        <a:buFont typeface="Arial" panose="020B0604020202020204" pitchFamily="34" charset="0"/>
                        <a:buChar char="•"/>
                        <a:defRPr sz="2800" kern="1200">
                          <a:solidFill>
                            <a:schemeClr val="tx1"/>
                          </a:solidFill>
                          <a:latin typeface="Calibri" panose="020F0502020204030204" charset="0"/>
                          <a:ea typeface="微软雅黑" panose="020B0503020204020204" charset="-122"/>
                          <a:sym typeface="Calibri" panose="020F0502020204030204" charset="0"/>
                        </a:defRPr>
                      </a:lvl1pPr>
                      <a:lvl2pPr marL="685800" lvl="1" indent="-228600" algn="l" defTabSz="914400" eaLnBrk="1" fontAlgn="base" latinLnBrk="0" hangingPunct="1">
                        <a:lnSpc>
                          <a:spcPct val="90000"/>
                        </a:lnSpc>
                        <a:spcBef>
                          <a:spcPts val="500"/>
                        </a:spcBef>
                        <a:buClrTx/>
                        <a:buSzTx/>
                        <a:buFont typeface="Arial" panose="020B0604020202020204" pitchFamily="34" charset="0"/>
                        <a:buChar char="•"/>
                        <a:defRPr sz="2400" kern="1200">
                          <a:solidFill>
                            <a:schemeClr val="tx1"/>
                          </a:solidFill>
                          <a:latin typeface="Calibri" panose="020F0502020204030204" charset="0"/>
                          <a:ea typeface="微软雅黑" panose="020B0503020204020204" charset="-122"/>
                          <a:sym typeface="Calibri" panose="020F0502020204030204" charset="0"/>
                        </a:defRPr>
                      </a:lvl2pPr>
                      <a:lvl3pPr marL="1143000" lvl="2" indent="-228600" algn="l" defTabSz="914400" eaLnBrk="1" fontAlgn="base" latinLnBrk="0" hangingPunct="1">
                        <a:lnSpc>
                          <a:spcPct val="90000"/>
                        </a:lnSpc>
                        <a:spcBef>
                          <a:spcPts val="500"/>
                        </a:spcBef>
                        <a:buClrTx/>
                        <a:buSzTx/>
                        <a:buFont typeface="Arial" panose="020B0604020202020204" pitchFamily="34" charset="0"/>
                        <a:buChar char="•"/>
                        <a:defRPr sz="2000" kern="1200">
                          <a:solidFill>
                            <a:schemeClr val="tx1"/>
                          </a:solidFill>
                          <a:latin typeface="Calibri" panose="020F0502020204030204" charset="0"/>
                          <a:ea typeface="微软雅黑" panose="020B0503020204020204" charset="-122"/>
                          <a:sym typeface="Calibri" panose="020F0502020204030204" charset="0"/>
                        </a:defRPr>
                      </a:lvl3pPr>
                      <a:lvl4pPr marL="1600200" lvl="3"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4pPr>
                      <a:lvl5pPr marL="2057400" lvl="4"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5pPr>
                    </a:lstStyle>
                    <a:p>
                      <a:pPr marL="0" lvl="0" indent="0" algn="ctr" fontAlgn="base">
                        <a:lnSpc>
                          <a:spcPct val="150000"/>
                        </a:lnSpc>
                        <a:spcBef>
                          <a:spcPct val="0"/>
                        </a:spcBef>
                        <a:buFont typeface="Arial" panose="020B0604020202020204" pitchFamily="34" charset="0"/>
                        <a:buNone/>
                      </a:pPr>
                      <a:r>
                        <a:rPr lang="en-US" altLang="zh-CN" sz="2400" dirty="0">
                          <a:solidFill>
                            <a:schemeClr val="tx1"/>
                          </a:solidFill>
                          <a:latin typeface="Times New Roman" panose="02020603050405020304" pitchFamily="2" charset="0"/>
                          <a:ea typeface="宋体" panose="02010600030101010101" pitchFamily="2" charset="-122"/>
                          <a:sym typeface="Times New Roman" panose="02020603050405020304" pitchFamily="2" charset="0"/>
                        </a:rPr>
                        <a:t>Input shaft</a:t>
                      </a:r>
                      <a:endParaRPr lang="en-US" altLang="zh-CN" sz="2400" dirty="0">
                        <a:solidFill>
                          <a:schemeClr val="tx1"/>
                        </a:solidFill>
                        <a:latin typeface="Times New Roman" panose="02020603050405020304" pitchFamily="2" charset="0"/>
                        <a:ea typeface="宋体" panose="02010600030101010101" pitchFamily="2" charset="-122"/>
                        <a:sym typeface="Times New Roman" panose="02020603050405020304" pitchFamily="2" charset="0"/>
                      </a:endParaRPr>
                    </a:p>
                  </a:txBody>
                  <a:tcPr marL="68580" marR="68580" marT="0" marB="0" vert="horz" anchor="ctr" anchorCtr="1">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noFill/>
                  </a:tcPr>
                </a:tc>
                <a:tc>
                  <a:txBody>
                    <a:bodyPr wrap="square"/>
                    <a:lstStyle>
                      <a:lvl1pPr marL="228600" lvl="0" indent="-228600" algn="l" defTabSz="914400" eaLnBrk="1" fontAlgn="base" latinLnBrk="0" hangingPunct="1">
                        <a:lnSpc>
                          <a:spcPct val="90000"/>
                        </a:lnSpc>
                        <a:spcBef>
                          <a:spcPts val="1000"/>
                        </a:spcBef>
                        <a:buClrTx/>
                        <a:buSzTx/>
                        <a:buFont typeface="Arial" panose="020B0604020202020204" pitchFamily="34" charset="0"/>
                        <a:buChar char="•"/>
                        <a:defRPr sz="2800" kern="1200">
                          <a:solidFill>
                            <a:schemeClr val="tx1"/>
                          </a:solidFill>
                          <a:latin typeface="Calibri" panose="020F0502020204030204" charset="0"/>
                          <a:ea typeface="微软雅黑" panose="020B0503020204020204" charset="-122"/>
                          <a:sym typeface="Calibri" panose="020F0502020204030204" charset="0"/>
                        </a:defRPr>
                      </a:lvl1pPr>
                      <a:lvl2pPr marL="685800" lvl="1" indent="-228600" algn="l" defTabSz="914400" eaLnBrk="1" fontAlgn="base" latinLnBrk="0" hangingPunct="1">
                        <a:lnSpc>
                          <a:spcPct val="90000"/>
                        </a:lnSpc>
                        <a:spcBef>
                          <a:spcPts val="500"/>
                        </a:spcBef>
                        <a:buClrTx/>
                        <a:buSzTx/>
                        <a:buFont typeface="Arial" panose="020B0604020202020204" pitchFamily="34" charset="0"/>
                        <a:buChar char="•"/>
                        <a:defRPr sz="2400" kern="1200">
                          <a:solidFill>
                            <a:schemeClr val="tx1"/>
                          </a:solidFill>
                          <a:latin typeface="Calibri" panose="020F0502020204030204" charset="0"/>
                          <a:ea typeface="微软雅黑" panose="020B0503020204020204" charset="-122"/>
                          <a:sym typeface="Calibri" panose="020F0502020204030204" charset="0"/>
                        </a:defRPr>
                      </a:lvl2pPr>
                      <a:lvl3pPr marL="1143000" lvl="2" indent="-228600" algn="l" defTabSz="914400" eaLnBrk="1" fontAlgn="base" latinLnBrk="0" hangingPunct="1">
                        <a:lnSpc>
                          <a:spcPct val="90000"/>
                        </a:lnSpc>
                        <a:spcBef>
                          <a:spcPts val="500"/>
                        </a:spcBef>
                        <a:buClrTx/>
                        <a:buSzTx/>
                        <a:buFont typeface="Arial" panose="020B0604020202020204" pitchFamily="34" charset="0"/>
                        <a:buChar char="•"/>
                        <a:defRPr sz="2000" kern="1200">
                          <a:solidFill>
                            <a:schemeClr val="tx1"/>
                          </a:solidFill>
                          <a:latin typeface="Calibri" panose="020F0502020204030204" charset="0"/>
                          <a:ea typeface="微软雅黑" panose="020B0503020204020204" charset="-122"/>
                          <a:sym typeface="Calibri" panose="020F0502020204030204" charset="0"/>
                        </a:defRPr>
                      </a:lvl3pPr>
                      <a:lvl4pPr marL="1600200" lvl="3"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4pPr>
                      <a:lvl5pPr marL="2057400" lvl="4"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5pPr>
                    </a:lstStyle>
                    <a:p>
                      <a:pPr marL="0" lvl="0" indent="0" algn="just" fontAlgn="base">
                        <a:lnSpc>
                          <a:spcPct val="150000"/>
                        </a:lnSpc>
                        <a:spcBef>
                          <a:spcPct val="0"/>
                        </a:spcBef>
                        <a:buFont typeface="Arial" panose="020B0604020202020204" pitchFamily="34" charset="0"/>
                        <a:buNone/>
                      </a:pPr>
                      <a:r>
                        <a:rPr lang="en-US" altLang="zh-CN" sz="2400" dirty="0">
                          <a:solidFill>
                            <a:srgbClr val="000000"/>
                          </a:solidFill>
                          <a:latin typeface="Times New Roman" panose="02020603050405020304" pitchFamily="2" charset="0"/>
                          <a:ea typeface="宋体" panose="02010600030101010101" pitchFamily="2" charset="-122"/>
                          <a:sym typeface="Times New Roman" panose="02020603050405020304" pitchFamily="2" charset="0"/>
                        </a:rPr>
                        <a:t>The input shaft is connected to the 9___________ via a clutch so that it can be 10__________ or disengaged through the mechanism of the clutch.</a:t>
                      </a:r>
                      <a:endParaRPr lang="en-US" altLang="zh-CN" sz="2400" dirty="0">
                        <a:solidFill>
                          <a:srgbClr val="000000"/>
                        </a:solidFill>
                        <a:latin typeface="Times New Roman" panose="02020603050405020304" pitchFamily="2" charset="0"/>
                        <a:ea typeface="宋体" panose="02010600030101010101" pitchFamily="2" charset="-122"/>
                        <a:sym typeface="Times New Roman" panose="02020603050405020304" pitchFamily="2" charset="0"/>
                      </a:endParaRPr>
                    </a:p>
                  </a:txBody>
                  <a:tcPr marL="68580" marR="68580" marT="0" marB="0" vert="horz" anchor="t" anchorCtr="1">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noFill/>
                  </a:tcPr>
                </a:tc>
              </a:tr>
              <a:tr h="1781175">
                <a:tc>
                  <a:txBody>
                    <a:bodyPr wrap="square"/>
                    <a:lstStyle>
                      <a:lvl1pPr marL="228600" lvl="0" indent="-228600" algn="l" defTabSz="914400" eaLnBrk="1" fontAlgn="base" latinLnBrk="0" hangingPunct="1">
                        <a:lnSpc>
                          <a:spcPct val="90000"/>
                        </a:lnSpc>
                        <a:spcBef>
                          <a:spcPts val="1000"/>
                        </a:spcBef>
                        <a:buClrTx/>
                        <a:buSzTx/>
                        <a:buFont typeface="Arial" panose="020B0604020202020204" pitchFamily="34" charset="0"/>
                        <a:buChar char="•"/>
                        <a:defRPr sz="2800" kern="1200">
                          <a:solidFill>
                            <a:schemeClr val="tx1"/>
                          </a:solidFill>
                          <a:latin typeface="Calibri" panose="020F0502020204030204" charset="0"/>
                          <a:ea typeface="微软雅黑" panose="020B0503020204020204" charset="-122"/>
                          <a:sym typeface="Calibri" panose="020F0502020204030204" charset="0"/>
                        </a:defRPr>
                      </a:lvl1pPr>
                      <a:lvl2pPr marL="685800" lvl="1" indent="-228600" algn="l" defTabSz="914400" eaLnBrk="1" fontAlgn="base" latinLnBrk="0" hangingPunct="1">
                        <a:lnSpc>
                          <a:spcPct val="90000"/>
                        </a:lnSpc>
                        <a:spcBef>
                          <a:spcPts val="500"/>
                        </a:spcBef>
                        <a:buClrTx/>
                        <a:buSzTx/>
                        <a:buFont typeface="Arial" panose="020B0604020202020204" pitchFamily="34" charset="0"/>
                        <a:buChar char="•"/>
                        <a:defRPr sz="2400" kern="1200">
                          <a:solidFill>
                            <a:schemeClr val="tx1"/>
                          </a:solidFill>
                          <a:latin typeface="Calibri" panose="020F0502020204030204" charset="0"/>
                          <a:ea typeface="微软雅黑" panose="020B0503020204020204" charset="-122"/>
                          <a:sym typeface="Calibri" panose="020F0502020204030204" charset="0"/>
                        </a:defRPr>
                      </a:lvl2pPr>
                      <a:lvl3pPr marL="1143000" lvl="2" indent="-228600" algn="l" defTabSz="914400" eaLnBrk="1" fontAlgn="base" latinLnBrk="0" hangingPunct="1">
                        <a:lnSpc>
                          <a:spcPct val="90000"/>
                        </a:lnSpc>
                        <a:spcBef>
                          <a:spcPts val="500"/>
                        </a:spcBef>
                        <a:buClrTx/>
                        <a:buSzTx/>
                        <a:buFont typeface="Arial" panose="020B0604020202020204" pitchFamily="34" charset="0"/>
                        <a:buChar char="•"/>
                        <a:defRPr sz="2000" kern="1200">
                          <a:solidFill>
                            <a:schemeClr val="tx1"/>
                          </a:solidFill>
                          <a:latin typeface="Calibri" panose="020F0502020204030204" charset="0"/>
                          <a:ea typeface="微软雅黑" panose="020B0503020204020204" charset="-122"/>
                          <a:sym typeface="Calibri" panose="020F0502020204030204" charset="0"/>
                        </a:defRPr>
                      </a:lvl3pPr>
                      <a:lvl4pPr marL="1600200" lvl="3"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4pPr>
                      <a:lvl5pPr marL="2057400" lvl="4"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5pPr>
                    </a:lstStyle>
                    <a:p>
                      <a:pPr marL="0" lvl="0" indent="0" algn="ctr" fontAlgn="base">
                        <a:lnSpc>
                          <a:spcPct val="150000"/>
                        </a:lnSpc>
                        <a:spcBef>
                          <a:spcPct val="0"/>
                        </a:spcBef>
                        <a:buFont typeface="Arial" panose="020B0604020202020204" pitchFamily="34" charset="0"/>
                        <a:buNone/>
                      </a:pPr>
                      <a:r>
                        <a:rPr lang="en-US" altLang="zh-CN" sz="2400" dirty="0">
                          <a:solidFill>
                            <a:srgbClr val="000000"/>
                          </a:solidFill>
                          <a:latin typeface="Times New Roman" panose="02020603050405020304" pitchFamily="2" charset="0"/>
                          <a:ea typeface="宋体" panose="02010600030101010101" pitchFamily="2" charset="-122"/>
                          <a:sym typeface="Times New Roman" panose="02020603050405020304" pitchFamily="2" charset="0"/>
                        </a:rPr>
                        <a:t>Counter shaft</a:t>
                      </a:r>
                      <a:endParaRPr lang="en-US" altLang="zh-CN" sz="2400" dirty="0">
                        <a:solidFill>
                          <a:srgbClr val="000000"/>
                        </a:solidFill>
                        <a:latin typeface="Times New Roman" panose="02020603050405020304" pitchFamily="2" charset="0"/>
                        <a:ea typeface="宋体" panose="02010600030101010101" pitchFamily="2" charset="-122"/>
                        <a:sym typeface="Times New Roman" panose="02020603050405020304" pitchFamily="2" charset="0"/>
                      </a:endParaRPr>
                    </a:p>
                  </a:txBody>
                  <a:tcPr marL="68580" marR="68580" marT="0" marB="0" vert="horz" anchor="ctr" anchorCtr="1">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noFill/>
                  </a:tcPr>
                </a:tc>
                <a:tc>
                  <a:txBody>
                    <a:bodyPr wrap="square"/>
                    <a:lstStyle>
                      <a:lvl1pPr marL="228600" lvl="0" indent="-228600" algn="l" defTabSz="914400" eaLnBrk="1" fontAlgn="base" latinLnBrk="0" hangingPunct="1">
                        <a:lnSpc>
                          <a:spcPct val="90000"/>
                        </a:lnSpc>
                        <a:spcBef>
                          <a:spcPts val="1000"/>
                        </a:spcBef>
                        <a:buClrTx/>
                        <a:buSzTx/>
                        <a:buFont typeface="Arial" panose="020B0604020202020204" pitchFamily="34" charset="0"/>
                        <a:buChar char="•"/>
                        <a:defRPr sz="2800" kern="1200">
                          <a:solidFill>
                            <a:schemeClr val="tx1"/>
                          </a:solidFill>
                          <a:latin typeface="Calibri" panose="020F0502020204030204" charset="0"/>
                          <a:ea typeface="微软雅黑" panose="020B0503020204020204" charset="-122"/>
                          <a:sym typeface="Calibri" panose="020F0502020204030204" charset="0"/>
                        </a:defRPr>
                      </a:lvl1pPr>
                      <a:lvl2pPr marL="685800" lvl="1" indent="-228600" algn="l" defTabSz="914400" eaLnBrk="1" fontAlgn="base" latinLnBrk="0" hangingPunct="1">
                        <a:lnSpc>
                          <a:spcPct val="90000"/>
                        </a:lnSpc>
                        <a:spcBef>
                          <a:spcPts val="500"/>
                        </a:spcBef>
                        <a:buClrTx/>
                        <a:buSzTx/>
                        <a:buFont typeface="Arial" panose="020B0604020202020204" pitchFamily="34" charset="0"/>
                        <a:buChar char="•"/>
                        <a:defRPr sz="2400" kern="1200">
                          <a:solidFill>
                            <a:schemeClr val="tx1"/>
                          </a:solidFill>
                          <a:latin typeface="Calibri" panose="020F0502020204030204" charset="0"/>
                          <a:ea typeface="微软雅黑" panose="020B0503020204020204" charset="-122"/>
                          <a:sym typeface="Calibri" panose="020F0502020204030204" charset="0"/>
                        </a:defRPr>
                      </a:lvl2pPr>
                      <a:lvl3pPr marL="1143000" lvl="2" indent="-228600" algn="l" defTabSz="914400" eaLnBrk="1" fontAlgn="base" latinLnBrk="0" hangingPunct="1">
                        <a:lnSpc>
                          <a:spcPct val="90000"/>
                        </a:lnSpc>
                        <a:spcBef>
                          <a:spcPts val="500"/>
                        </a:spcBef>
                        <a:buClrTx/>
                        <a:buSzTx/>
                        <a:buFont typeface="Arial" panose="020B0604020202020204" pitchFamily="34" charset="0"/>
                        <a:buChar char="•"/>
                        <a:defRPr sz="2000" kern="1200">
                          <a:solidFill>
                            <a:schemeClr val="tx1"/>
                          </a:solidFill>
                          <a:latin typeface="Calibri" panose="020F0502020204030204" charset="0"/>
                          <a:ea typeface="微软雅黑" panose="020B0503020204020204" charset="-122"/>
                          <a:sym typeface="Calibri" panose="020F0502020204030204" charset="0"/>
                        </a:defRPr>
                      </a:lvl3pPr>
                      <a:lvl4pPr marL="1600200" lvl="3"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4pPr>
                      <a:lvl5pPr marL="2057400" lvl="4" indent="-228600" algn="l" defTabSz="914400" eaLnBrk="1" fontAlgn="base" latinLnBrk="0" hangingPunct="1">
                        <a:lnSpc>
                          <a:spcPct val="90000"/>
                        </a:lnSpc>
                        <a:spcBef>
                          <a:spcPts val="500"/>
                        </a:spcBef>
                        <a:buClrTx/>
                        <a:buSzTx/>
                        <a:buFont typeface="Arial" panose="020B0604020202020204" pitchFamily="34" charset="0"/>
                        <a:buChar char="•"/>
                        <a:defRPr sz="1800" kern="1200">
                          <a:solidFill>
                            <a:schemeClr val="tx1"/>
                          </a:solidFill>
                          <a:latin typeface="Calibri" panose="020F0502020204030204" charset="0"/>
                          <a:ea typeface="微软雅黑" panose="020B0503020204020204" charset="-122"/>
                          <a:sym typeface="Calibri" panose="020F0502020204030204" charset="0"/>
                        </a:defRPr>
                      </a:lvl5pPr>
                    </a:lstStyle>
                    <a:p>
                      <a:pPr marL="0" lvl="0" indent="0" algn="just" fontAlgn="base">
                        <a:lnSpc>
                          <a:spcPct val="150000"/>
                        </a:lnSpc>
                        <a:spcBef>
                          <a:spcPct val="0"/>
                        </a:spcBef>
                        <a:buFont typeface="Arial" panose="020B0604020202020204" pitchFamily="34" charset="0"/>
                        <a:buNone/>
                      </a:pPr>
                      <a:r>
                        <a:rPr lang="en-US" altLang="zh-CN" sz="2400" dirty="0">
                          <a:solidFill>
                            <a:srgbClr val="000000"/>
                          </a:solidFill>
                          <a:latin typeface="Times New Roman" panose="02020603050405020304" pitchFamily="2" charset="0"/>
                          <a:cs typeface="Calibri" panose="020F0502020204030204" charset="0"/>
                          <a:sym typeface="Times New Roman" panose="02020603050405020304" pitchFamily="2" charset="0"/>
                        </a:rPr>
                        <a:t>The counter shaft transfers 11______________ to the output shaft through the 12________ which are attached to it permanently and 13_________ along with it. </a:t>
                      </a:r>
                      <a:endParaRPr lang="en-US" altLang="zh-CN" sz="2400" dirty="0">
                        <a:solidFill>
                          <a:srgbClr val="000000"/>
                        </a:solidFill>
                        <a:latin typeface="Times New Roman" panose="02020603050405020304" pitchFamily="2" charset="0"/>
                        <a:ea typeface="Calibri" panose="020F0502020204030204" charset="0"/>
                        <a:sym typeface="Times New Roman" panose="02020603050405020304" pitchFamily="2" charset="0"/>
                      </a:endParaRPr>
                    </a:p>
                  </a:txBody>
                  <a:tcPr marL="68580" marR="68580" marT="0" marB="0" vert="horz" anchor="t" anchorCtr="1">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noFill/>
                  </a:tcPr>
                </a:tc>
              </a:tr>
              <a:tr h="1390015">
                <a:tc>
                  <a:txBody>
                    <a:bodyPr/>
                    <a:p>
                      <a:pPr marL="0" lvl="0" indent="0" algn="ctr" fontAlgn="base">
                        <a:lnSpc>
                          <a:spcPct val="150000"/>
                        </a:lnSpc>
                        <a:spcBef>
                          <a:spcPct val="0"/>
                        </a:spcBef>
                        <a:buFont typeface="Arial" panose="020B0604020202020204" pitchFamily="34" charset="0"/>
                        <a:buNone/>
                      </a:pPr>
                      <a:r>
                        <a:rPr lang="en-US" altLang="zh-CN" sz="2400" dirty="0">
                          <a:solidFill>
                            <a:srgbClr val="000000"/>
                          </a:solidFill>
                          <a:latin typeface="Times New Roman" panose="02020603050405020304" pitchFamily="2" charset="0"/>
                          <a:ea typeface="宋体" panose="02010600030101010101" pitchFamily="2" charset="-122"/>
                          <a:sym typeface="Times New Roman" panose="02020603050405020304" pitchFamily="2" charset="0"/>
                        </a:rPr>
                        <a:t>Output shaft</a:t>
                      </a:r>
                      <a:endParaRPr lang="en-US" altLang="zh-CN" sz="2400" dirty="0">
                        <a:solidFill>
                          <a:srgbClr val="000000"/>
                        </a:solidFill>
                        <a:latin typeface="Times New Roman" panose="02020603050405020304" pitchFamily="2" charset="0"/>
                        <a:ea typeface="宋体" panose="02010600030101010101" pitchFamily="2" charset="-122"/>
                        <a:sym typeface="Times New Roman" panose="02020603050405020304" pitchFamily="2" charset="0"/>
                      </a:endParaRPr>
                    </a:p>
                  </a:txBody>
                  <a:tcPr marL="68580" marR="68580" marT="0" marB="0" vert="horz" anchor="ctr" anchorCtr="1">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noFill/>
                  </a:tcPr>
                </a:tc>
                <a:tc>
                  <a:txBody>
                    <a:bodyPr/>
                    <a:p>
                      <a:pPr marL="0" lvl="0" indent="0" algn="just" fontAlgn="base">
                        <a:lnSpc>
                          <a:spcPct val="150000"/>
                        </a:lnSpc>
                        <a:spcBef>
                          <a:spcPct val="0"/>
                        </a:spcBef>
                        <a:buFont typeface="Arial" panose="020B0604020202020204" pitchFamily="34" charset="0"/>
                        <a:buNone/>
                      </a:pPr>
                      <a:r>
                        <a:rPr lang="en-US" altLang="zh-CN" sz="2400" dirty="0">
                          <a:solidFill>
                            <a:srgbClr val="000000"/>
                          </a:solidFill>
                          <a:latin typeface="Times New Roman" panose="02020603050405020304" pitchFamily="2" charset="0"/>
                          <a:ea typeface="Calibri" panose="020F0502020204030204" charset="0"/>
                          <a:sym typeface="Times New Roman" panose="02020603050405020304" pitchFamily="2" charset="0"/>
                        </a:rPr>
                        <a:t>The output shaft is driven by the counter shaft through a set of 14_____________ gears parallel to those on the 15______________.</a:t>
                      </a:r>
                      <a:endParaRPr lang="en-US" altLang="zh-CN" sz="2400" dirty="0">
                        <a:solidFill>
                          <a:srgbClr val="000000"/>
                        </a:solidFill>
                        <a:latin typeface="Times New Roman" panose="02020603050405020304" pitchFamily="2" charset="0"/>
                        <a:ea typeface="Calibri" panose="020F0502020204030204" charset="0"/>
                        <a:sym typeface="Times New Roman" panose="02020603050405020304" pitchFamily="2" charset="0"/>
                      </a:endParaRPr>
                    </a:p>
                  </a:txBody>
                  <a:tcPr marL="68580" marR="68580" marT="0" marB="0" vert="horz" anchor="t" anchorCtr="1">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noFill/>
                  </a:tcPr>
                </a:tc>
              </a:tr>
            </a:tbl>
          </a:graphicData>
        </a:graphic>
      </p:graphicFrame>
      <p:sp>
        <p:nvSpPr>
          <p:cNvPr id="10258" name="文本框 4"/>
          <p:cNvSpPr/>
          <p:nvPr/>
        </p:nvSpPr>
        <p:spPr>
          <a:xfrm>
            <a:off x="7158355" y="1049973"/>
            <a:ext cx="1543050" cy="460375"/>
          </a:xfrm>
          <a:prstGeom prst="rect">
            <a:avLst/>
          </a:prstGeom>
          <a:noFill/>
          <a:ln w="9525">
            <a:noFill/>
          </a:ln>
        </p:spPr>
        <p:txBody>
          <a:bodyPr wrap="square">
            <a:spAutoFit/>
          </a:bodyPr>
          <a:p>
            <a:pPr algn="ctr"/>
            <a:r>
              <a:rPr lang="en-US" altLang="zh-CN" sz="2400" b="1" dirty="0">
                <a:solidFill>
                  <a:srgbClr val="FF0000"/>
                </a:solidFill>
                <a:latin typeface="Times New Roman" panose="02020603050405020304" pitchFamily="2" charset="0"/>
                <a:ea typeface="宋体" panose="02010600030101010101" pitchFamily="2" charset="-122"/>
                <a:sym typeface="Times New Roman" panose="02020603050405020304" pitchFamily="2" charset="0"/>
              </a:rPr>
              <a:t>flyweel</a:t>
            </a:r>
            <a:endParaRPr lang="en-US" altLang="zh-CN" sz="2400" b="1" dirty="0">
              <a:solidFill>
                <a:srgbClr val="FF0000"/>
              </a:solidFill>
              <a:latin typeface="Times New Roman" panose="02020603050405020304" pitchFamily="2" charset="0"/>
              <a:ea typeface="宋体" panose="02010600030101010101" pitchFamily="2" charset="-122"/>
              <a:sym typeface="Times New Roman" panose="02020603050405020304" pitchFamily="2" charset="0"/>
            </a:endParaRPr>
          </a:p>
        </p:txBody>
      </p:sp>
      <p:sp>
        <p:nvSpPr>
          <p:cNvPr id="10260" name="文本框 1"/>
          <p:cNvSpPr/>
          <p:nvPr/>
        </p:nvSpPr>
        <p:spPr>
          <a:xfrm>
            <a:off x="3584575" y="1631633"/>
            <a:ext cx="1912938" cy="460375"/>
          </a:xfrm>
          <a:prstGeom prst="rect">
            <a:avLst/>
          </a:prstGeom>
          <a:noFill/>
          <a:ln w="9525">
            <a:noFill/>
          </a:ln>
        </p:spPr>
        <p:txBody>
          <a:bodyPr vert="horz" wrap="square" anchor="t" anchorCtr="0">
            <a:spAutoFit/>
          </a:bodyPr>
          <a:p>
            <a:pPr algn="ctr"/>
            <a:r>
              <a:rPr lang="en-US" altLang="zh-CN" sz="2400" b="1" dirty="0">
                <a:solidFill>
                  <a:srgbClr val="FF0000"/>
                </a:solidFill>
                <a:latin typeface="Times New Roman" panose="02020603050405020304" pitchFamily="2" charset="0"/>
                <a:ea typeface="宋体" panose="02010600030101010101" pitchFamily="2" charset="-122"/>
                <a:sym typeface="Times New Roman" panose="02020603050405020304" pitchFamily="2" charset="0"/>
              </a:rPr>
              <a:t>engaged</a:t>
            </a:r>
            <a:endParaRPr lang="en-US" altLang="zh-CN" sz="2400" b="1" dirty="0">
              <a:solidFill>
                <a:srgbClr val="FF0000"/>
              </a:solidFill>
              <a:latin typeface="Times New Roman" panose="02020603050405020304" pitchFamily="2" charset="0"/>
              <a:ea typeface="宋体" panose="02010600030101010101" pitchFamily="2" charset="-122"/>
              <a:sym typeface="Times New Roman" panose="02020603050405020304" pitchFamily="2" charset="0"/>
            </a:endParaRPr>
          </a:p>
        </p:txBody>
      </p:sp>
      <p:sp>
        <p:nvSpPr>
          <p:cNvPr id="10262" name="文本框 1"/>
          <p:cNvSpPr/>
          <p:nvPr/>
        </p:nvSpPr>
        <p:spPr>
          <a:xfrm>
            <a:off x="6607175" y="2396490"/>
            <a:ext cx="1239520" cy="460375"/>
          </a:xfrm>
          <a:prstGeom prst="rect">
            <a:avLst/>
          </a:prstGeom>
          <a:noFill/>
          <a:ln w="9525">
            <a:noFill/>
          </a:ln>
        </p:spPr>
        <p:txBody>
          <a:bodyPr vert="horz" wrap="square" anchor="t" anchorCtr="0">
            <a:spAutoFit/>
          </a:bodyPr>
          <a:p>
            <a:pPr algn="ctr"/>
            <a:r>
              <a:rPr lang="en-US" altLang="zh-CN" sz="2400" b="1" dirty="0">
                <a:solidFill>
                  <a:srgbClr val="FF0000"/>
                </a:solidFill>
                <a:latin typeface="Times New Roman" panose="02020603050405020304" pitchFamily="2" charset="0"/>
                <a:ea typeface="宋体" panose="02010600030101010101" pitchFamily="2" charset="-122"/>
                <a:sym typeface="Times New Roman" panose="02020603050405020304" pitchFamily="2" charset="0"/>
              </a:rPr>
              <a:t>power </a:t>
            </a:r>
            <a:endParaRPr lang="en-US" altLang="zh-CN" sz="2400" b="1" dirty="0">
              <a:solidFill>
                <a:srgbClr val="FF0000"/>
              </a:solidFill>
              <a:latin typeface="Times New Roman" panose="02020603050405020304" pitchFamily="2" charset="0"/>
              <a:ea typeface="宋体" panose="02010600030101010101" pitchFamily="2" charset="-122"/>
              <a:sym typeface="Times New Roman" panose="02020603050405020304" pitchFamily="2" charset="0"/>
            </a:endParaRPr>
          </a:p>
        </p:txBody>
      </p:sp>
      <p:sp>
        <p:nvSpPr>
          <p:cNvPr id="2" name="文本框 1"/>
          <p:cNvSpPr/>
          <p:nvPr/>
        </p:nvSpPr>
        <p:spPr>
          <a:xfrm>
            <a:off x="3374390" y="2900045"/>
            <a:ext cx="1069975" cy="460375"/>
          </a:xfrm>
          <a:prstGeom prst="rect">
            <a:avLst/>
          </a:prstGeom>
          <a:noFill/>
          <a:ln w="9525">
            <a:noFill/>
          </a:ln>
        </p:spPr>
        <p:txBody>
          <a:bodyPr vert="horz" wrap="square" anchor="t" anchorCtr="0">
            <a:spAutoFit/>
          </a:bodyPr>
          <a:p>
            <a:pPr algn="ctr"/>
            <a:r>
              <a:rPr lang="en-US" altLang="zh-CN" sz="2400" b="1" dirty="0">
                <a:solidFill>
                  <a:srgbClr val="FF0000"/>
                </a:solidFill>
                <a:latin typeface="Times New Roman" panose="02020603050405020304" pitchFamily="2" charset="0"/>
                <a:ea typeface="宋体" panose="02010600030101010101" pitchFamily="2" charset="-122"/>
                <a:sym typeface="Times New Roman" panose="02020603050405020304" pitchFamily="2" charset="0"/>
              </a:rPr>
              <a:t>gears</a:t>
            </a:r>
            <a:endParaRPr lang="en-US" altLang="zh-CN" sz="2400" b="1" dirty="0">
              <a:solidFill>
                <a:srgbClr val="FF0000"/>
              </a:solidFill>
              <a:latin typeface="Times New Roman" panose="02020603050405020304" pitchFamily="2" charset="0"/>
              <a:ea typeface="宋体" panose="02010600030101010101" pitchFamily="2" charset="-122"/>
              <a:sym typeface="Times New Roman" panose="02020603050405020304" pitchFamily="2" charset="0"/>
            </a:endParaRPr>
          </a:p>
        </p:txBody>
      </p:sp>
      <p:sp>
        <p:nvSpPr>
          <p:cNvPr id="3" name="文本框 1"/>
          <p:cNvSpPr/>
          <p:nvPr/>
        </p:nvSpPr>
        <p:spPr>
          <a:xfrm>
            <a:off x="10376535" y="2900045"/>
            <a:ext cx="894080" cy="460375"/>
          </a:xfrm>
          <a:prstGeom prst="rect">
            <a:avLst/>
          </a:prstGeom>
          <a:noFill/>
          <a:ln w="9525">
            <a:noFill/>
          </a:ln>
        </p:spPr>
        <p:txBody>
          <a:bodyPr vert="horz" wrap="square" anchor="t" anchorCtr="0">
            <a:spAutoFit/>
          </a:bodyPr>
          <a:p>
            <a:pPr algn="ctr"/>
            <a:r>
              <a:rPr lang="en-US" altLang="zh-CN" sz="2400" b="1" dirty="0">
                <a:solidFill>
                  <a:srgbClr val="FF0000"/>
                </a:solidFill>
                <a:latin typeface="Times New Roman" panose="02020603050405020304" pitchFamily="2" charset="0"/>
                <a:ea typeface="宋体" panose="02010600030101010101" pitchFamily="2" charset="-122"/>
                <a:sym typeface="Times New Roman" panose="02020603050405020304" pitchFamily="2" charset="0"/>
              </a:rPr>
              <a:t>spin</a:t>
            </a:r>
            <a:endParaRPr lang="en-US" altLang="zh-CN" sz="2400" b="1" dirty="0">
              <a:solidFill>
                <a:srgbClr val="FF0000"/>
              </a:solidFill>
              <a:latin typeface="Times New Roman" panose="02020603050405020304" pitchFamily="2" charset="0"/>
              <a:ea typeface="宋体" panose="02010600030101010101" pitchFamily="2" charset="-122"/>
              <a:sym typeface="Times New Roman" panose="02020603050405020304" pitchFamily="2" charset="0"/>
            </a:endParaRPr>
          </a:p>
        </p:txBody>
      </p:sp>
      <p:sp>
        <p:nvSpPr>
          <p:cNvPr id="4" name="文本框 1"/>
          <p:cNvSpPr/>
          <p:nvPr/>
        </p:nvSpPr>
        <p:spPr>
          <a:xfrm>
            <a:off x="2886075" y="4717415"/>
            <a:ext cx="1910715" cy="460375"/>
          </a:xfrm>
          <a:prstGeom prst="rect">
            <a:avLst/>
          </a:prstGeom>
          <a:noFill/>
          <a:ln w="9525">
            <a:noFill/>
          </a:ln>
        </p:spPr>
        <p:txBody>
          <a:bodyPr vert="horz" wrap="square" anchor="t" anchorCtr="0">
            <a:spAutoFit/>
          </a:bodyPr>
          <a:p>
            <a:pPr algn="ctr"/>
            <a:r>
              <a:rPr lang="en-US" altLang="zh-CN" sz="2400" b="1" dirty="0">
                <a:solidFill>
                  <a:srgbClr val="FF0000"/>
                </a:solidFill>
                <a:latin typeface="Times New Roman" panose="02020603050405020304" pitchFamily="2" charset="0"/>
                <a:ea typeface="宋体" panose="02010600030101010101" pitchFamily="2" charset="-122"/>
                <a:sym typeface="Times New Roman" panose="02020603050405020304" pitchFamily="2" charset="0"/>
              </a:rPr>
              <a:t>transmission</a:t>
            </a:r>
            <a:endParaRPr lang="en-US" altLang="zh-CN" sz="2400" b="1" dirty="0">
              <a:solidFill>
                <a:srgbClr val="FF0000"/>
              </a:solidFill>
              <a:latin typeface="Times New Roman" panose="02020603050405020304" pitchFamily="2" charset="0"/>
              <a:ea typeface="宋体" panose="02010600030101010101" pitchFamily="2" charset="-122"/>
              <a:sym typeface="Times New Roman" panose="02020603050405020304" pitchFamily="2" charset="0"/>
            </a:endParaRPr>
          </a:p>
        </p:txBody>
      </p:sp>
      <p:sp>
        <p:nvSpPr>
          <p:cNvPr id="5" name="文本框 1"/>
          <p:cNvSpPr/>
          <p:nvPr/>
        </p:nvSpPr>
        <p:spPr>
          <a:xfrm>
            <a:off x="8864600" y="4717415"/>
            <a:ext cx="2030730" cy="460375"/>
          </a:xfrm>
          <a:prstGeom prst="rect">
            <a:avLst/>
          </a:prstGeom>
          <a:noFill/>
          <a:ln w="9525">
            <a:noFill/>
          </a:ln>
        </p:spPr>
        <p:txBody>
          <a:bodyPr vert="horz" wrap="square" anchor="t" anchorCtr="0">
            <a:spAutoFit/>
          </a:bodyPr>
          <a:p>
            <a:pPr algn="ctr"/>
            <a:r>
              <a:rPr lang="en-US" altLang="zh-CN" sz="2400" b="1" dirty="0">
                <a:solidFill>
                  <a:srgbClr val="FF0000"/>
                </a:solidFill>
                <a:latin typeface="Times New Roman" panose="02020603050405020304" pitchFamily="2" charset="0"/>
                <a:ea typeface="宋体" panose="02010600030101010101" pitchFamily="2" charset="-122"/>
                <a:sym typeface="Times New Roman" panose="02020603050405020304" pitchFamily="2" charset="0"/>
              </a:rPr>
              <a:t>counter shaft</a:t>
            </a:r>
            <a:endParaRPr lang="en-US" altLang="zh-CN" sz="2400" b="1" dirty="0">
              <a:solidFill>
                <a:srgbClr val="FF0000"/>
              </a:solidFill>
              <a:latin typeface="Times New Roman" panose="02020603050405020304" pitchFamily="2" charset="0"/>
              <a:ea typeface="宋体" panose="02010600030101010101" pitchFamily="2" charset="-122"/>
              <a:sym typeface="Times New Roman" panose="02020603050405020304" pitchFamily="2" charset="0"/>
            </a:endParaRPr>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25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26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0262"/>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4"/>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58" grpId="0" bldLvl="0"/>
      <p:bldP spid="10260" grpId="0" bldLvl="0"/>
      <p:bldP spid="10262" grpId="0" bldLvl="0"/>
      <p:bldP spid="2" grpId="0" bldLvl="0"/>
      <p:bldP spid="3" grpId="0" bldLvl="0"/>
      <p:bldP spid="4" grpId="0" bldLvl="0"/>
      <p:bldP spid="5" grpId="0" bldLvl="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2290" name="Rectangle 2"/>
          <p:cNvSpPr>
            <a:spLocks noRot="1"/>
          </p:cNvSpPr>
          <p:nvPr/>
        </p:nvSpPr>
        <p:spPr>
          <a:xfrm>
            <a:off x="1104900" y="1398905"/>
            <a:ext cx="10152380" cy="4582160"/>
          </a:xfrm>
          <a:prstGeom prst="rect">
            <a:avLst/>
          </a:prstGeom>
          <a:noFill/>
          <a:ln w="9525">
            <a:noFill/>
          </a:ln>
        </p:spPr>
        <p:txBody>
          <a:bodyPr/>
          <a:p>
            <a:pPr algn="just" eaLnBrk="0" hangingPunct="0">
              <a:lnSpc>
                <a:spcPct val="130000"/>
              </a:lnSpc>
              <a:buNone/>
            </a:pPr>
            <a:r>
              <a:rPr lang="en-US" altLang="zh-CN" sz="2400" dirty="0">
                <a:latin typeface="Times New Roman" panose="02020603050405020304" pitchFamily="2" charset="0"/>
                <a:ea typeface="宋体" panose="02010600030101010101" pitchFamily="2" charset="-122"/>
                <a:sym typeface="Times New Roman" panose="02020603050405020304" pitchFamily="2" charset="0"/>
              </a:rPr>
              <a:t>        A transmission is a speed and power changing </a:t>
            </a:r>
            <a:r>
              <a:rPr lang="en-US" altLang="zh-CN" sz="2400" b="1" dirty="0">
                <a:latin typeface="Times New Roman" panose="02020603050405020304" pitchFamily="2" charset="0"/>
                <a:ea typeface="宋体" panose="02010600030101010101" pitchFamily="2" charset="-122"/>
                <a:sym typeface="Times New Roman" panose="02020603050405020304" pitchFamily="2" charset="0"/>
              </a:rPr>
              <a:t>device</a:t>
            </a:r>
            <a:r>
              <a:rPr lang="en-US" altLang="zh-CN" sz="2400" dirty="0">
                <a:latin typeface="Times New Roman" panose="02020603050405020304" pitchFamily="2" charset="0"/>
                <a:ea typeface="宋体" panose="02010600030101010101" pitchFamily="2" charset="-122"/>
                <a:sym typeface="Times New Roman" panose="02020603050405020304" pitchFamily="2" charset="0"/>
              </a:rPr>
              <a:t> </a:t>
            </a:r>
            <a:r>
              <a:rPr lang="en-US" altLang="zh-CN" sz="2400" b="1" dirty="0">
                <a:latin typeface="Times New Roman" panose="02020603050405020304" pitchFamily="2" charset="0"/>
                <a:ea typeface="宋体" panose="02010600030101010101" pitchFamily="2" charset="-122"/>
                <a:sym typeface="Times New Roman" panose="02020603050405020304" pitchFamily="2" charset="0"/>
              </a:rPr>
              <a:t>installed</a:t>
            </a:r>
            <a:r>
              <a:rPr lang="en-US" altLang="zh-CN" sz="2400" dirty="0">
                <a:latin typeface="Times New Roman" panose="02020603050405020304" pitchFamily="2" charset="0"/>
                <a:ea typeface="宋体" panose="02010600030101010101" pitchFamily="2" charset="-122"/>
                <a:sym typeface="Times New Roman" panose="02020603050405020304" pitchFamily="2" charset="0"/>
              </a:rPr>
              <a:t> at some point between the engine and the driving wheels of the car. Modern car transmissions come in two types: manual and automatic.</a:t>
            </a:r>
            <a:endParaRPr lang="en-US" altLang="zh-CN" sz="2400" dirty="0">
              <a:latin typeface="Times New Roman" panose="02020603050405020304" pitchFamily="2" charset="0"/>
              <a:ea typeface="宋体" panose="02010600030101010101" pitchFamily="2" charset="-122"/>
              <a:sym typeface="Times New Roman" panose="02020603050405020304" pitchFamily="2" charset="0"/>
            </a:endParaRPr>
          </a:p>
          <a:p>
            <a:pPr algn="just" eaLnBrk="0" hangingPunct="0">
              <a:lnSpc>
                <a:spcPct val="130000"/>
              </a:lnSpc>
              <a:buNone/>
            </a:pPr>
            <a:r>
              <a:rPr lang="en-US" altLang="zh-CN" sz="2400" dirty="0">
                <a:latin typeface="Times New Roman" panose="02020603050405020304" pitchFamily="2" charset="0"/>
                <a:ea typeface="宋体" panose="02010600030101010101" pitchFamily="2" charset="-122"/>
                <a:sym typeface="Times New Roman" panose="02020603050405020304" pitchFamily="2" charset="0"/>
              </a:rPr>
              <a:t>        In a manual transmission, the driver must manually selects </a:t>
            </a:r>
            <a:r>
              <a:rPr lang="en-US" altLang="zh-CN" sz="2400" b="1" dirty="0">
                <a:latin typeface="Times New Roman" panose="02020603050405020304" pitchFamily="2" charset="0"/>
                <a:ea typeface="宋体" panose="02010600030101010101" pitchFamily="2" charset="-122"/>
                <a:sym typeface="Times New Roman" panose="02020603050405020304" pitchFamily="2" charset="0"/>
              </a:rPr>
              <a:t>gears</a:t>
            </a:r>
            <a:r>
              <a:rPr lang="en-US" altLang="zh-CN" sz="2400" dirty="0">
                <a:latin typeface="Times New Roman" panose="02020603050405020304" pitchFamily="2" charset="0"/>
                <a:ea typeface="宋体" panose="02010600030101010101" pitchFamily="2" charset="-122"/>
                <a:sym typeface="Times New Roman" panose="02020603050405020304" pitchFamily="2" charset="0"/>
              </a:rPr>
              <a:t> by operating a </a:t>
            </a:r>
            <a:r>
              <a:rPr lang="en-US" altLang="zh-CN" sz="2400" b="1" dirty="0">
                <a:latin typeface="Times New Roman" panose="02020603050405020304" pitchFamily="2" charset="0"/>
                <a:ea typeface="宋体" panose="02010600030101010101" pitchFamily="2" charset="-122"/>
                <a:sym typeface="Times New Roman" panose="02020603050405020304" pitchFamily="2" charset="0"/>
              </a:rPr>
              <a:t>gear shift</a:t>
            </a:r>
            <a:r>
              <a:rPr lang="en-US" altLang="zh-CN" sz="2400" dirty="0">
                <a:latin typeface="Times New Roman" panose="02020603050405020304" pitchFamily="2" charset="0"/>
                <a:ea typeface="宋体" panose="02010600030101010101" pitchFamily="2" charset="-122"/>
                <a:sym typeface="Times New Roman" panose="02020603050405020304" pitchFamily="2" charset="0"/>
              </a:rPr>
              <a:t>(selector)</a:t>
            </a:r>
            <a:r>
              <a:rPr lang="en-US" altLang="zh-CN" sz="2400" b="1" dirty="0">
                <a:latin typeface="Times New Roman" panose="02020603050405020304" pitchFamily="2" charset="0"/>
                <a:ea typeface="宋体" panose="02010600030101010101" pitchFamily="2" charset="-122"/>
                <a:sym typeface="Times New Roman" panose="02020603050405020304" pitchFamily="2" charset="0"/>
              </a:rPr>
              <a:t> lever</a:t>
            </a:r>
            <a:r>
              <a:rPr lang="en-US" altLang="zh-CN" sz="2400" dirty="0">
                <a:latin typeface="Times New Roman" panose="02020603050405020304" pitchFamily="2" charset="0"/>
                <a:ea typeface="宋体" panose="02010600030101010101" pitchFamily="2" charset="-122"/>
                <a:sym typeface="Times New Roman" panose="02020603050405020304" pitchFamily="2" charset="0"/>
              </a:rPr>
              <a:t> and a clutch when changing gears. Proper gear </a:t>
            </a:r>
            <a:r>
              <a:rPr lang="en-US" altLang="zh-CN" sz="2400" b="1" dirty="0">
                <a:latin typeface="Times New Roman" panose="02020603050405020304" pitchFamily="2" charset="0"/>
                <a:ea typeface="宋体" panose="02010600030101010101" pitchFamily="2" charset="-122"/>
                <a:sym typeface="Times New Roman" panose="02020603050405020304" pitchFamily="2" charset="0"/>
              </a:rPr>
              <a:t>selection</a:t>
            </a:r>
            <a:r>
              <a:rPr lang="en-US" altLang="zh-CN" sz="2400" dirty="0">
                <a:latin typeface="Times New Roman" panose="02020603050405020304" pitchFamily="2" charset="0"/>
                <a:ea typeface="宋体" panose="02010600030101010101" pitchFamily="2" charset="-122"/>
                <a:sym typeface="Times New Roman" panose="02020603050405020304" pitchFamily="2" charset="0"/>
              </a:rPr>
              <a:t> improves the </a:t>
            </a:r>
            <a:r>
              <a:rPr lang="en-US" altLang="zh-CN" sz="2400" b="1" dirty="0">
                <a:latin typeface="Times New Roman" panose="02020603050405020304" pitchFamily="2" charset="0"/>
                <a:ea typeface="宋体" panose="02010600030101010101" pitchFamily="2" charset="-122"/>
                <a:sym typeface="Times New Roman" panose="02020603050405020304" pitchFamily="2" charset="0"/>
              </a:rPr>
              <a:t>driveability</a:t>
            </a:r>
            <a:r>
              <a:rPr lang="en-US" altLang="zh-CN" sz="2400" dirty="0">
                <a:latin typeface="Times New Roman" panose="02020603050405020304" pitchFamily="2" charset="0"/>
                <a:ea typeface="宋体" panose="02010600030101010101" pitchFamily="2" charset="-122"/>
                <a:sym typeface="Times New Roman" panose="02020603050405020304" pitchFamily="2" charset="0"/>
              </a:rPr>
              <a:t> but it also requires the driver to accept some training. When driving slowly, the driver can stay in a lower gear and </a:t>
            </a:r>
            <a:r>
              <a:rPr lang="en-US" altLang="zh-CN" sz="2400" b="1" dirty="0">
                <a:latin typeface="Times New Roman" panose="02020603050405020304" pitchFamily="2" charset="0"/>
                <a:ea typeface="宋体" panose="02010600030101010101" pitchFamily="2" charset="-122"/>
                <a:sym typeface="Times New Roman" panose="02020603050405020304" pitchFamily="2" charset="0"/>
              </a:rPr>
              <a:t>avoid</a:t>
            </a:r>
            <a:r>
              <a:rPr lang="en-US" altLang="zh-CN" sz="2400" dirty="0">
                <a:latin typeface="Times New Roman" panose="02020603050405020304" pitchFamily="2" charset="0"/>
                <a:ea typeface="宋体" panose="02010600030101010101" pitchFamily="2" charset="-122"/>
                <a:sym typeface="Times New Roman" panose="02020603050405020304" pitchFamily="2" charset="0"/>
              </a:rPr>
              <a:t> </a:t>
            </a:r>
            <a:r>
              <a:rPr lang="en-US" altLang="zh-CN" sz="2400" b="1" dirty="0">
                <a:latin typeface="Times New Roman" panose="02020603050405020304" pitchFamily="2" charset="0"/>
                <a:ea typeface="宋体" panose="02010600030101010101" pitchFamily="2" charset="-122"/>
                <a:sym typeface="Times New Roman" panose="02020603050405020304" pitchFamily="2" charset="0"/>
              </a:rPr>
              <a:t>damaging</a:t>
            </a:r>
            <a:r>
              <a:rPr lang="en-US" altLang="zh-CN" sz="2400" dirty="0">
                <a:latin typeface="Times New Roman" panose="02020603050405020304" pitchFamily="2" charset="0"/>
                <a:ea typeface="宋体" panose="02010600030101010101" pitchFamily="2" charset="-122"/>
                <a:sym typeface="Times New Roman" panose="02020603050405020304" pitchFamily="2" charset="0"/>
              </a:rPr>
              <a:t> the engine. When he must move more quickly, the driver can </a:t>
            </a:r>
            <a:r>
              <a:rPr lang="en-US" altLang="zh-CN" sz="2400" b="1" dirty="0">
                <a:latin typeface="Times New Roman" panose="02020603050405020304" pitchFamily="2" charset="0"/>
                <a:ea typeface="宋体" panose="02010600030101010101" pitchFamily="2" charset="-122"/>
                <a:sym typeface="Times New Roman" panose="02020603050405020304" pitchFamily="2" charset="0"/>
              </a:rPr>
              <a:t>switch</a:t>
            </a:r>
            <a:r>
              <a:rPr lang="en-US" altLang="zh-CN" sz="2400" dirty="0">
                <a:latin typeface="Times New Roman" panose="02020603050405020304" pitchFamily="2" charset="0"/>
                <a:ea typeface="宋体" panose="02010600030101010101" pitchFamily="2" charset="-122"/>
                <a:sym typeface="Times New Roman" panose="02020603050405020304" pitchFamily="2" charset="0"/>
              </a:rPr>
              <a:t> gears to a higher level.</a:t>
            </a:r>
            <a:endParaRPr lang="en-US" altLang="zh-CN" sz="2400" dirty="0">
              <a:latin typeface="Times New Roman" panose="02020603050405020304" pitchFamily="2" charset="0"/>
              <a:ea typeface="宋体" panose="02010600030101010101" pitchFamily="2" charset="-122"/>
              <a:sym typeface="Times New Roman" panose="02020603050405020304" pitchFamily="2" charset="0"/>
            </a:endParaRPr>
          </a:p>
        </p:txBody>
      </p:sp>
      <p:grpSp>
        <p:nvGrpSpPr>
          <p:cNvPr id="12291" name="组合 28"/>
          <p:cNvGrpSpPr/>
          <p:nvPr/>
        </p:nvGrpSpPr>
        <p:grpSpPr>
          <a:xfrm>
            <a:off x="6607175" y="92075"/>
            <a:ext cx="5478463" cy="466725"/>
            <a:chOff x="0" y="0"/>
            <a:chExt cx="8628" cy="736"/>
          </a:xfrm>
        </p:grpSpPr>
        <p:sp>
          <p:nvSpPr>
            <p:cNvPr id="12292" name="流程图: 可选过程 5">
              <a:hlinkClick r:id="rId1" action="ppaction://hlinksldjump"/>
            </p:cNvPr>
            <p:cNvSpPr/>
            <p:nvPr/>
          </p:nvSpPr>
          <p:spPr>
            <a:xfrm>
              <a:off x="0" y="0"/>
              <a:ext cx="2154" cy="737"/>
            </a:xfrm>
            <a:prstGeom prst="flowChartAlternateProcess">
              <a:avLst/>
            </a:prstGeom>
            <a:solidFill>
              <a:schemeClr val="bg1"/>
            </a:solidFill>
            <a:ln w="12700" cap="flat" cmpd="sng">
              <a:solidFill>
                <a:srgbClr val="1D41D5"/>
              </a:solidFill>
              <a:prstDash val="solid"/>
              <a:miter/>
              <a:headEnd type="none" w="med" len="med"/>
              <a:tailEnd type="none" w="med" len="med"/>
            </a:ln>
          </p:spPr>
          <p:txBody>
            <a:bodyPr anchor="ctr" anchorCtr="0"/>
            <a:p>
              <a:pPr algn="ctr"/>
              <a:r>
                <a:rPr lang="en-US" altLang="zh-CN" sz="1400" b="1" dirty="0">
                  <a:latin typeface="Calibri" panose="020F0502020204030204" charset="0"/>
                  <a:ea typeface="宋体" panose="02010600030101010101" pitchFamily="2" charset="-122"/>
                  <a:cs typeface="Calibri" panose="020F0502020204030204" charset="0"/>
                  <a:sym typeface="Calibri" panose="020F0502020204030204" charset="0"/>
                </a:rPr>
                <a:t>New words &amp; expressions</a:t>
              </a:r>
              <a:endParaRPr lang="en-US" altLang="zh-CN" sz="1400" b="1" dirty="0">
                <a:latin typeface="Calibri" panose="020F0502020204030204" charset="0"/>
                <a:ea typeface="Calibri" panose="020F0502020204030204" charset="0"/>
                <a:sym typeface="Calibri" panose="020F0502020204030204" charset="0"/>
              </a:endParaRPr>
            </a:p>
          </p:txBody>
        </p:sp>
        <p:sp>
          <p:nvSpPr>
            <p:cNvPr id="12293" name="流程图: 可选过程 6">
              <a:hlinkClick r:id="rId2" action="ppaction://hlinksldjump"/>
            </p:cNvPr>
            <p:cNvSpPr/>
            <p:nvPr/>
          </p:nvSpPr>
          <p:spPr>
            <a:xfrm>
              <a:off x="4320" y="0"/>
              <a:ext cx="2154" cy="737"/>
            </a:xfrm>
            <a:prstGeom prst="flowChartAlternateProcess">
              <a:avLst/>
            </a:prstGeom>
            <a:solidFill>
              <a:schemeClr val="bg1"/>
            </a:solidFill>
            <a:ln w="12700" cap="flat" cmpd="sng">
              <a:solidFill>
                <a:srgbClr val="FF0000"/>
              </a:solidFill>
              <a:prstDash val="solid"/>
              <a:miter/>
              <a:headEnd type="none" w="med" len="med"/>
              <a:tailEnd type="none" w="med" len="med"/>
            </a:ln>
          </p:spPr>
          <p:txBody>
            <a:bodyPr anchor="ctr" anchorCtr="0"/>
            <a:p>
              <a:pPr algn="ctr"/>
              <a:r>
                <a:rPr lang="en-US" altLang="zh-CN" sz="1400" b="1" dirty="0">
                  <a:latin typeface="Calibri" panose="020F0502020204030204" charset="0"/>
                  <a:ea typeface="宋体" panose="02010600030101010101" pitchFamily="2" charset="-122"/>
                  <a:cs typeface="Calibri" panose="020F0502020204030204" charset="0"/>
                  <a:sym typeface="Calibri" panose="020F0502020204030204" charset="0"/>
                </a:rPr>
                <a:t>Reading &amp; speaking</a:t>
              </a:r>
              <a:endParaRPr lang="en-US" altLang="zh-CN" sz="1400" b="1" dirty="0">
                <a:latin typeface="Calibri" panose="020F0502020204030204" charset="0"/>
                <a:ea typeface="Calibri" panose="020F0502020204030204" charset="0"/>
                <a:sym typeface="Calibri" panose="020F0502020204030204" charset="0"/>
              </a:endParaRPr>
            </a:p>
          </p:txBody>
        </p:sp>
        <p:sp>
          <p:nvSpPr>
            <p:cNvPr id="12294" name="流程图: 可选过程 7">
              <a:hlinkClick r:id="rId3" action="ppaction://hlinksldjump"/>
            </p:cNvPr>
            <p:cNvSpPr/>
            <p:nvPr/>
          </p:nvSpPr>
          <p:spPr>
            <a:xfrm>
              <a:off x="2166" y="0"/>
              <a:ext cx="2154" cy="737"/>
            </a:xfrm>
            <a:prstGeom prst="flowChartAlternateProcess">
              <a:avLst/>
            </a:prstGeom>
            <a:solidFill>
              <a:schemeClr val="bg1"/>
            </a:solidFill>
            <a:ln w="12700" cap="flat" cmpd="sng">
              <a:solidFill>
                <a:srgbClr val="1D41D5"/>
              </a:solidFill>
              <a:prstDash val="solid"/>
              <a:miter/>
              <a:headEnd type="none" w="med" len="med"/>
              <a:tailEnd type="none" w="med" len="med"/>
            </a:ln>
          </p:spPr>
          <p:txBody>
            <a:bodyPr anchor="ctr" anchorCtr="0"/>
            <a:p>
              <a:pPr algn="ctr"/>
              <a:r>
                <a:rPr lang="en-US" altLang="zh-CN" sz="1400" b="1" dirty="0">
                  <a:latin typeface="Calibri" panose="020F0502020204030204" charset="0"/>
                  <a:ea typeface="宋体" panose="02010600030101010101" pitchFamily="2" charset="-122"/>
                  <a:cs typeface="Calibri" panose="020F0502020204030204" charset="0"/>
                  <a:sym typeface="Calibri" panose="020F0502020204030204" charset="0"/>
                </a:rPr>
                <a:t>Tasks before class</a:t>
              </a:r>
              <a:endParaRPr lang="en-US" altLang="zh-CN" sz="1400" b="1" dirty="0">
                <a:latin typeface="Calibri" panose="020F0502020204030204" charset="0"/>
                <a:ea typeface="Calibri" panose="020F0502020204030204" charset="0"/>
                <a:sym typeface="Calibri" panose="020F0502020204030204" charset="0"/>
              </a:endParaRPr>
            </a:p>
          </p:txBody>
        </p:sp>
        <p:sp>
          <p:nvSpPr>
            <p:cNvPr id="12295" name="流程图: 可选过程 8">
              <a:hlinkClick r:id="rId4" action="ppaction://hlinksldjump"/>
            </p:cNvPr>
            <p:cNvSpPr/>
            <p:nvPr/>
          </p:nvSpPr>
          <p:spPr>
            <a:xfrm>
              <a:off x="6474" y="0"/>
              <a:ext cx="2154" cy="737"/>
            </a:xfrm>
            <a:prstGeom prst="flowChartAlternateProcess">
              <a:avLst/>
            </a:prstGeom>
            <a:solidFill>
              <a:schemeClr val="bg1"/>
            </a:solidFill>
            <a:ln w="12700" cap="flat" cmpd="sng">
              <a:solidFill>
                <a:srgbClr val="1D41D5"/>
              </a:solidFill>
              <a:prstDash val="solid"/>
              <a:miter/>
              <a:headEnd type="none" w="med" len="med"/>
              <a:tailEnd type="none" w="med" len="med"/>
            </a:ln>
          </p:spPr>
          <p:txBody>
            <a:bodyPr anchor="ctr" anchorCtr="0"/>
            <a:p>
              <a:pPr algn="ctr"/>
              <a:r>
                <a:rPr lang="en-US" altLang="zh-CN" sz="1400" b="1" dirty="0">
                  <a:latin typeface="Calibri" panose="020F0502020204030204" charset="0"/>
                  <a:ea typeface="宋体" panose="02010600030101010101" pitchFamily="2" charset="-122"/>
                  <a:cs typeface="Calibri" panose="020F0502020204030204" charset="0"/>
                  <a:sym typeface="Calibri" panose="020F0502020204030204" charset="0"/>
                </a:rPr>
                <a:t>Tasks in class</a:t>
              </a:r>
              <a:endParaRPr lang="en-US" altLang="zh-CN" sz="1400" b="1" dirty="0">
                <a:latin typeface="Calibri" panose="020F0502020204030204" charset="0"/>
                <a:ea typeface="Calibri" panose="020F0502020204030204" charset="0"/>
                <a:sym typeface="Calibri" panose="020F0502020204030204" charset="0"/>
              </a:endParaRPr>
            </a:p>
          </p:txBody>
        </p:sp>
      </p:grpSp>
      <p:pic>
        <p:nvPicPr>
          <p:cNvPr id="12296" name="图片 1" descr="32313534313132323b32313534313130333b54">
            <a:hlinkClick r:id="rId5" action="ppaction://hlinksldjump"/>
          </p:cNvPr>
          <p:cNvPicPr>
            <a:picLocks noChangeAspect="1"/>
          </p:cNvPicPr>
          <p:nvPr/>
        </p:nvPicPr>
        <p:blipFill>
          <a:blip r:embed="rId6"/>
          <a:stretch>
            <a:fillRect/>
          </a:stretch>
        </p:blipFill>
        <p:spPr>
          <a:xfrm>
            <a:off x="773113" y="1501458"/>
            <a:ext cx="433387" cy="433387"/>
          </a:xfrm>
          <a:prstGeom prst="rect">
            <a:avLst/>
          </a:prstGeom>
          <a:noFill/>
          <a:ln w="9525">
            <a:noFill/>
          </a:ln>
        </p:spPr>
      </p:pic>
    </p:spTree>
  </p:cSld>
  <p:clrMapOvr>
    <a:masterClrMapping/>
  </p:clrMapOvr>
  <p:transition spd="slow">
    <p:fad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4338" name="Rectangle 2"/>
          <p:cNvSpPr>
            <a:spLocks noRot="1"/>
          </p:cNvSpPr>
          <p:nvPr/>
        </p:nvSpPr>
        <p:spPr>
          <a:xfrm>
            <a:off x="654050" y="692150"/>
            <a:ext cx="10883900" cy="5900738"/>
          </a:xfrm>
          <a:prstGeom prst="rect">
            <a:avLst/>
          </a:prstGeom>
          <a:noFill/>
          <a:ln w="9525">
            <a:noFill/>
          </a:ln>
        </p:spPr>
        <p:txBody>
          <a:bodyPr/>
          <a:p>
            <a:pPr algn="just" eaLnBrk="0" hangingPunct="0">
              <a:lnSpc>
                <a:spcPct val="130000"/>
              </a:lnSpc>
              <a:buNone/>
            </a:pPr>
            <a:r>
              <a:rPr lang="en-US" altLang="zh-CN" sz="2400" dirty="0">
                <a:latin typeface="Times New Roman" panose="02020603050405020304" pitchFamily="2" charset="0"/>
                <a:ea typeface="宋体" panose="02010600030101010101" pitchFamily="2" charset="-122"/>
                <a:sym typeface="Times New Roman" panose="02020603050405020304" pitchFamily="2" charset="0"/>
              </a:rPr>
              <a:t>        The major parts of a manual transmission are an </a:t>
            </a:r>
            <a:r>
              <a:rPr lang="en-US" altLang="zh-CN" sz="2400" b="1" dirty="0">
                <a:latin typeface="Times New Roman" panose="02020603050405020304" pitchFamily="2" charset="0"/>
                <a:ea typeface="宋体" panose="02010600030101010101" pitchFamily="2" charset="-122"/>
                <a:sym typeface="Times New Roman" panose="02020603050405020304" pitchFamily="2" charset="0"/>
              </a:rPr>
              <a:t>input shaft</a:t>
            </a:r>
            <a:r>
              <a:rPr lang="en-US" altLang="zh-CN" sz="2400" dirty="0">
                <a:latin typeface="Times New Roman" panose="02020603050405020304" pitchFamily="2" charset="0"/>
                <a:ea typeface="宋体" panose="02010600030101010101" pitchFamily="2" charset="-122"/>
                <a:sym typeface="Times New Roman" panose="02020603050405020304" pitchFamily="2" charset="0"/>
              </a:rPr>
              <a:t>, a </a:t>
            </a:r>
            <a:r>
              <a:rPr lang="en-US" altLang="zh-CN" sz="2400" b="1" dirty="0">
                <a:latin typeface="Times New Roman" panose="02020603050405020304" pitchFamily="2" charset="0"/>
                <a:ea typeface="宋体" panose="02010600030101010101" pitchFamily="2" charset="-122"/>
                <a:sym typeface="Times New Roman" panose="02020603050405020304" pitchFamily="2" charset="0"/>
              </a:rPr>
              <a:t>counter shaft</a:t>
            </a:r>
            <a:r>
              <a:rPr lang="en-US" altLang="zh-CN" sz="2400" dirty="0">
                <a:latin typeface="Times New Roman" panose="02020603050405020304" pitchFamily="2" charset="0"/>
                <a:ea typeface="宋体" panose="02010600030101010101" pitchFamily="2" charset="-122"/>
                <a:sym typeface="Times New Roman" panose="02020603050405020304" pitchFamily="2" charset="0"/>
              </a:rPr>
              <a:t>, and an </a:t>
            </a:r>
            <a:r>
              <a:rPr lang="en-US" altLang="zh-CN" sz="2400" b="1" dirty="0">
                <a:latin typeface="Times New Roman" panose="02020603050405020304" pitchFamily="2" charset="0"/>
                <a:ea typeface="宋体" panose="02010600030101010101" pitchFamily="2" charset="-122"/>
                <a:sym typeface="Times New Roman" panose="02020603050405020304" pitchFamily="2" charset="0"/>
              </a:rPr>
              <a:t>output shaft</a:t>
            </a:r>
            <a:r>
              <a:rPr lang="en-US" altLang="zh-CN" sz="2400" dirty="0">
                <a:latin typeface="Times New Roman" panose="02020603050405020304" pitchFamily="2" charset="0"/>
                <a:ea typeface="宋体" panose="02010600030101010101" pitchFamily="2" charset="-122"/>
                <a:sym typeface="Times New Roman" panose="02020603050405020304" pitchFamily="2" charset="0"/>
              </a:rPr>
              <a:t>. Shafts have gears on them which </a:t>
            </a:r>
            <a:r>
              <a:rPr lang="en-US" altLang="zh-CN" sz="2400" b="1" dirty="0">
                <a:latin typeface="Times New Roman" panose="02020603050405020304" pitchFamily="2" charset="0"/>
                <a:ea typeface="宋体" panose="02010600030101010101" pitchFamily="2" charset="-122"/>
                <a:sym typeface="Times New Roman" panose="02020603050405020304" pitchFamily="2" charset="0"/>
              </a:rPr>
              <a:t>determin</a:t>
            </a:r>
            <a:r>
              <a:rPr lang="en-US" altLang="zh-CN" sz="2400" dirty="0">
                <a:latin typeface="Times New Roman" panose="02020603050405020304" pitchFamily="2" charset="0"/>
                <a:ea typeface="宋体" panose="02010600030101010101" pitchFamily="2" charset="-122"/>
                <a:sym typeface="Times New Roman" panose="02020603050405020304" pitchFamily="2" charset="0"/>
              </a:rPr>
              <a:t>e what </a:t>
            </a:r>
            <a:r>
              <a:rPr lang="en-US" altLang="zh-CN" sz="2400" b="1" dirty="0">
                <a:latin typeface="Times New Roman" panose="02020603050405020304" pitchFamily="2" charset="0"/>
                <a:ea typeface="宋体" panose="02010600030101010101" pitchFamily="2" charset="-122"/>
                <a:sym typeface="Times New Roman" panose="02020603050405020304" pitchFamily="2" charset="0"/>
              </a:rPr>
              <a:t>torqu</a:t>
            </a:r>
            <a:r>
              <a:rPr lang="en-US" altLang="zh-CN" sz="2400" dirty="0">
                <a:latin typeface="Times New Roman" panose="02020603050405020304" pitchFamily="2" charset="0"/>
                <a:ea typeface="宋体" panose="02010600030101010101" pitchFamily="2" charset="-122"/>
                <a:sym typeface="Times New Roman" panose="02020603050405020304" pitchFamily="2" charset="0"/>
              </a:rPr>
              <a:t>e and speed are transferred to the wheels. </a:t>
            </a:r>
            <a:endParaRPr lang="en-US" altLang="zh-CN" sz="2400" dirty="0">
              <a:latin typeface="Times New Roman" panose="02020603050405020304" pitchFamily="2" charset="0"/>
              <a:ea typeface="宋体" panose="02010600030101010101" pitchFamily="2" charset="-122"/>
              <a:sym typeface="Times New Roman" panose="02020603050405020304" pitchFamily="2" charset="0"/>
            </a:endParaRPr>
          </a:p>
          <a:p>
            <a:pPr algn="just" eaLnBrk="0" hangingPunct="0">
              <a:lnSpc>
                <a:spcPct val="130000"/>
              </a:lnSpc>
              <a:buNone/>
            </a:pPr>
            <a:endParaRPr lang="en-US" altLang="zh-CN" sz="2400" dirty="0">
              <a:latin typeface="Times New Roman" panose="02020603050405020304" pitchFamily="2" charset="0"/>
              <a:ea typeface="宋体" panose="02010600030101010101" pitchFamily="2" charset="-122"/>
              <a:sym typeface="Times New Roman" panose="02020603050405020304" pitchFamily="2" charset="0"/>
            </a:endParaRPr>
          </a:p>
        </p:txBody>
      </p:sp>
      <p:grpSp>
        <p:nvGrpSpPr>
          <p:cNvPr id="14339" name="组合 28"/>
          <p:cNvGrpSpPr/>
          <p:nvPr/>
        </p:nvGrpSpPr>
        <p:grpSpPr>
          <a:xfrm>
            <a:off x="6607175" y="92075"/>
            <a:ext cx="5478463" cy="466725"/>
            <a:chOff x="0" y="0"/>
            <a:chExt cx="8628" cy="736"/>
          </a:xfrm>
        </p:grpSpPr>
        <p:sp>
          <p:nvSpPr>
            <p:cNvPr id="14340" name="流程图: 可选过程 5">
              <a:hlinkClick r:id="rId1" action="ppaction://hlinksldjump"/>
            </p:cNvPr>
            <p:cNvSpPr/>
            <p:nvPr/>
          </p:nvSpPr>
          <p:spPr>
            <a:xfrm>
              <a:off x="0" y="0"/>
              <a:ext cx="2154" cy="737"/>
            </a:xfrm>
            <a:prstGeom prst="flowChartAlternateProcess">
              <a:avLst/>
            </a:prstGeom>
            <a:solidFill>
              <a:schemeClr val="bg1"/>
            </a:solidFill>
            <a:ln w="12700" cap="flat" cmpd="sng">
              <a:solidFill>
                <a:srgbClr val="1D41D5"/>
              </a:solidFill>
              <a:prstDash val="solid"/>
              <a:miter/>
              <a:headEnd type="none" w="med" len="med"/>
              <a:tailEnd type="none" w="med" len="med"/>
            </a:ln>
          </p:spPr>
          <p:txBody>
            <a:bodyPr anchor="ctr" anchorCtr="0"/>
            <a:p>
              <a:pPr algn="ctr"/>
              <a:r>
                <a:rPr lang="en-US" altLang="zh-CN" sz="1400" b="1" dirty="0">
                  <a:latin typeface="Calibri" panose="020F0502020204030204" charset="0"/>
                  <a:ea typeface="宋体" panose="02010600030101010101" pitchFamily="2" charset="-122"/>
                  <a:cs typeface="Calibri" panose="020F0502020204030204" charset="0"/>
                  <a:sym typeface="Calibri" panose="020F0502020204030204" charset="0"/>
                </a:rPr>
                <a:t>New words &amp; expressions</a:t>
              </a:r>
              <a:endParaRPr lang="en-US" altLang="zh-CN" sz="1400" b="1" dirty="0">
                <a:latin typeface="Calibri" panose="020F0502020204030204" charset="0"/>
                <a:ea typeface="Calibri" panose="020F0502020204030204" charset="0"/>
                <a:sym typeface="Calibri" panose="020F0502020204030204" charset="0"/>
              </a:endParaRPr>
            </a:p>
          </p:txBody>
        </p:sp>
        <p:sp>
          <p:nvSpPr>
            <p:cNvPr id="14341" name="流程图: 可选过程 6">
              <a:hlinkClick r:id="rId2" action="ppaction://hlinksldjump"/>
            </p:cNvPr>
            <p:cNvSpPr/>
            <p:nvPr/>
          </p:nvSpPr>
          <p:spPr>
            <a:xfrm>
              <a:off x="4320" y="0"/>
              <a:ext cx="2154" cy="737"/>
            </a:xfrm>
            <a:prstGeom prst="flowChartAlternateProcess">
              <a:avLst/>
            </a:prstGeom>
            <a:solidFill>
              <a:schemeClr val="bg1"/>
            </a:solidFill>
            <a:ln w="12700" cap="flat" cmpd="sng">
              <a:solidFill>
                <a:srgbClr val="FF0000"/>
              </a:solidFill>
              <a:prstDash val="solid"/>
              <a:miter/>
              <a:headEnd type="none" w="med" len="med"/>
              <a:tailEnd type="none" w="med" len="med"/>
            </a:ln>
          </p:spPr>
          <p:txBody>
            <a:bodyPr anchor="ctr" anchorCtr="0"/>
            <a:p>
              <a:pPr algn="ctr"/>
              <a:r>
                <a:rPr lang="en-US" altLang="zh-CN" sz="1400" b="1" dirty="0">
                  <a:latin typeface="Calibri" panose="020F0502020204030204" charset="0"/>
                  <a:ea typeface="宋体" panose="02010600030101010101" pitchFamily="2" charset="-122"/>
                  <a:cs typeface="Calibri" panose="020F0502020204030204" charset="0"/>
                  <a:sym typeface="Calibri" panose="020F0502020204030204" charset="0"/>
                </a:rPr>
                <a:t>Reading &amp; speaking</a:t>
              </a:r>
              <a:endParaRPr lang="en-US" altLang="zh-CN" sz="1400" b="1" dirty="0">
                <a:latin typeface="Calibri" panose="020F0502020204030204" charset="0"/>
                <a:ea typeface="Calibri" panose="020F0502020204030204" charset="0"/>
                <a:sym typeface="Calibri" panose="020F0502020204030204" charset="0"/>
              </a:endParaRPr>
            </a:p>
          </p:txBody>
        </p:sp>
        <p:sp>
          <p:nvSpPr>
            <p:cNvPr id="14342" name="流程图: 可选过程 7">
              <a:hlinkClick r:id="rId3" action="ppaction://hlinksldjump"/>
            </p:cNvPr>
            <p:cNvSpPr/>
            <p:nvPr/>
          </p:nvSpPr>
          <p:spPr>
            <a:xfrm>
              <a:off x="2166" y="0"/>
              <a:ext cx="2154" cy="737"/>
            </a:xfrm>
            <a:prstGeom prst="flowChartAlternateProcess">
              <a:avLst/>
            </a:prstGeom>
            <a:solidFill>
              <a:schemeClr val="bg1"/>
            </a:solidFill>
            <a:ln w="12700" cap="flat" cmpd="sng">
              <a:solidFill>
                <a:srgbClr val="1D41D5"/>
              </a:solidFill>
              <a:prstDash val="solid"/>
              <a:miter/>
              <a:headEnd type="none" w="med" len="med"/>
              <a:tailEnd type="none" w="med" len="med"/>
            </a:ln>
          </p:spPr>
          <p:txBody>
            <a:bodyPr anchor="ctr" anchorCtr="0"/>
            <a:p>
              <a:pPr algn="ctr"/>
              <a:r>
                <a:rPr lang="en-US" altLang="zh-CN" sz="1400" b="1" dirty="0">
                  <a:latin typeface="Calibri" panose="020F0502020204030204" charset="0"/>
                  <a:ea typeface="宋体" panose="02010600030101010101" pitchFamily="2" charset="-122"/>
                  <a:cs typeface="Calibri" panose="020F0502020204030204" charset="0"/>
                  <a:sym typeface="Calibri" panose="020F0502020204030204" charset="0"/>
                </a:rPr>
                <a:t>Tasks before class</a:t>
              </a:r>
              <a:endParaRPr lang="en-US" altLang="zh-CN" sz="1400" b="1" dirty="0">
                <a:latin typeface="Calibri" panose="020F0502020204030204" charset="0"/>
                <a:ea typeface="Calibri" panose="020F0502020204030204" charset="0"/>
                <a:sym typeface="Calibri" panose="020F0502020204030204" charset="0"/>
              </a:endParaRPr>
            </a:p>
          </p:txBody>
        </p:sp>
        <p:sp>
          <p:nvSpPr>
            <p:cNvPr id="14343" name="流程图: 可选过程 8">
              <a:hlinkClick r:id="rId4" action="ppaction://hlinksldjump"/>
            </p:cNvPr>
            <p:cNvSpPr/>
            <p:nvPr/>
          </p:nvSpPr>
          <p:spPr>
            <a:xfrm>
              <a:off x="6474" y="0"/>
              <a:ext cx="2154" cy="737"/>
            </a:xfrm>
            <a:prstGeom prst="flowChartAlternateProcess">
              <a:avLst/>
            </a:prstGeom>
            <a:solidFill>
              <a:schemeClr val="bg1"/>
            </a:solidFill>
            <a:ln w="12700" cap="flat" cmpd="sng">
              <a:solidFill>
                <a:srgbClr val="1D41D5"/>
              </a:solidFill>
              <a:prstDash val="solid"/>
              <a:miter/>
              <a:headEnd type="none" w="med" len="med"/>
              <a:tailEnd type="none" w="med" len="med"/>
            </a:ln>
          </p:spPr>
          <p:txBody>
            <a:bodyPr anchor="ctr" anchorCtr="0"/>
            <a:p>
              <a:pPr algn="ctr"/>
              <a:r>
                <a:rPr lang="en-US" altLang="zh-CN" sz="1400" b="1" dirty="0">
                  <a:latin typeface="Calibri" panose="020F0502020204030204" charset="0"/>
                  <a:ea typeface="宋体" panose="02010600030101010101" pitchFamily="2" charset="-122"/>
                  <a:cs typeface="Calibri" panose="020F0502020204030204" charset="0"/>
                  <a:sym typeface="Calibri" panose="020F0502020204030204" charset="0"/>
                </a:rPr>
                <a:t>Tasks in class</a:t>
              </a:r>
              <a:endParaRPr lang="en-US" altLang="zh-CN" sz="1400" b="1" dirty="0">
                <a:latin typeface="Calibri" panose="020F0502020204030204" charset="0"/>
                <a:ea typeface="Calibri" panose="020F0502020204030204" charset="0"/>
                <a:sym typeface="Calibri" panose="020F0502020204030204" charset="0"/>
              </a:endParaRPr>
            </a:p>
          </p:txBody>
        </p:sp>
      </p:grpSp>
      <p:pic>
        <p:nvPicPr>
          <p:cNvPr id="14344" name="图片 1" descr="32313534313132323b32313534313130333b54">
            <a:hlinkClick r:id="rId5" action="ppaction://hlinksldjump"/>
          </p:cNvPr>
          <p:cNvPicPr>
            <a:picLocks noChangeAspect="1"/>
          </p:cNvPicPr>
          <p:nvPr/>
        </p:nvPicPr>
        <p:blipFill>
          <a:blip r:embed="rId6"/>
          <a:stretch>
            <a:fillRect/>
          </a:stretch>
        </p:blipFill>
        <p:spPr>
          <a:xfrm>
            <a:off x="332423" y="789623"/>
            <a:ext cx="433387" cy="433387"/>
          </a:xfrm>
          <a:prstGeom prst="rect">
            <a:avLst/>
          </a:prstGeom>
          <a:noFill/>
          <a:ln w="9525">
            <a:noFill/>
          </a:ln>
        </p:spPr>
      </p:pic>
      <p:pic>
        <p:nvPicPr>
          <p:cNvPr id="34" name="图片 34" descr="Lesson 8 manual transmission 3"/>
          <p:cNvPicPr>
            <a:picLocks noChangeAspect="1"/>
          </p:cNvPicPr>
          <p:nvPr/>
        </p:nvPicPr>
        <p:blipFill>
          <a:blip r:embed="rId7"/>
          <a:stretch>
            <a:fillRect/>
          </a:stretch>
        </p:blipFill>
        <p:spPr>
          <a:xfrm>
            <a:off x="2877185" y="2302510"/>
            <a:ext cx="6979920" cy="4088765"/>
          </a:xfrm>
          <a:prstGeom prst="rect">
            <a:avLst/>
          </a:prstGeom>
        </p:spPr>
      </p:pic>
    </p:spTree>
  </p:cSld>
  <p:clrMapOvr>
    <a:masterClrMapping/>
  </p:clrMapOvr>
  <p:transition spd="slow">
    <p:fad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6386" name="Rectangle 2"/>
          <p:cNvSpPr>
            <a:spLocks noRot="1"/>
          </p:cNvSpPr>
          <p:nvPr/>
        </p:nvSpPr>
        <p:spPr>
          <a:xfrm>
            <a:off x="563880" y="742950"/>
            <a:ext cx="10881995" cy="5044440"/>
          </a:xfrm>
          <a:prstGeom prst="rect">
            <a:avLst/>
          </a:prstGeom>
          <a:noFill/>
          <a:ln w="9525">
            <a:noFill/>
          </a:ln>
        </p:spPr>
        <p:txBody>
          <a:bodyPr/>
          <a:p>
            <a:pPr algn="just" eaLnBrk="0" hangingPunct="0">
              <a:lnSpc>
                <a:spcPct val="130000"/>
              </a:lnSpc>
              <a:buNone/>
            </a:pPr>
            <a:r>
              <a:rPr lang="en-US" altLang="zh-CN" sz="2400" b="1" dirty="0">
                <a:latin typeface="Times New Roman" panose="02020603050405020304" pitchFamily="2" charset="0"/>
                <a:ea typeface="宋体" panose="02010600030101010101" pitchFamily="2" charset="-122"/>
                <a:sym typeface="Times New Roman" panose="02020603050405020304" pitchFamily="2" charset="0"/>
              </a:rPr>
              <a:t>        1. Input shaft</a:t>
            </a:r>
            <a:endParaRPr lang="en-US" altLang="zh-CN" sz="2400" dirty="0">
              <a:latin typeface="Times New Roman" panose="02020603050405020304" pitchFamily="2" charset="0"/>
              <a:ea typeface="宋体" panose="02010600030101010101" pitchFamily="2" charset="-122"/>
              <a:sym typeface="Times New Roman" panose="02020603050405020304" pitchFamily="2" charset="0"/>
            </a:endParaRPr>
          </a:p>
          <a:p>
            <a:pPr algn="just" eaLnBrk="0" hangingPunct="0">
              <a:lnSpc>
                <a:spcPct val="130000"/>
              </a:lnSpc>
              <a:buNone/>
            </a:pPr>
            <a:r>
              <a:rPr lang="en-US" altLang="zh-CN" sz="2400" dirty="0">
                <a:latin typeface="Times New Roman" panose="02020603050405020304" pitchFamily="2" charset="0"/>
                <a:ea typeface="宋体" panose="02010600030101010101" pitchFamily="2" charset="-122"/>
                <a:sym typeface="Times New Roman" panose="02020603050405020304" pitchFamily="2" charset="0"/>
              </a:rPr>
              <a:t>        The car’s engine crankshaft turns and creates power. This mechanical energy must first go through the transmission </a:t>
            </a:r>
            <a:r>
              <a:rPr lang="en-US" altLang="zh-CN" sz="2400" b="1" dirty="0">
                <a:latin typeface="Times New Roman" panose="02020603050405020304" pitchFamily="2" charset="0"/>
                <a:ea typeface="宋体" panose="02010600030101010101" pitchFamily="2" charset="-122"/>
                <a:sym typeface="Times New Roman" panose="02020603050405020304" pitchFamily="2" charset="0"/>
              </a:rPr>
              <a:t>gearbox</a:t>
            </a:r>
            <a:r>
              <a:rPr lang="en-US" altLang="zh-CN" sz="2400" dirty="0">
                <a:latin typeface="Times New Roman" panose="02020603050405020304" pitchFamily="2" charset="0"/>
                <a:ea typeface="宋体" panose="02010600030101010101" pitchFamily="2" charset="-122"/>
                <a:sym typeface="Times New Roman" panose="02020603050405020304" pitchFamily="2" charset="0"/>
              </a:rPr>
              <a:t> before it </a:t>
            </a:r>
            <a:r>
              <a:rPr lang="en-US" altLang="zh-CN" sz="2400" b="1" dirty="0">
                <a:latin typeface="Times New Roman" panose="02020603050405020304" pitchFamily="2" charset="0"/>
                <a:ea typeface="宋体" panose="02010600030101010101" pitchFamily="2" charset="-122"/>
                <a:sym typeface="Times New Roman" panose="02020603050405020304" pitchFamily="2" charset="0"/>
              </a:rPr>
              <a:t>eventually</a:t>
            </a:r>
            <a:r>
              <a:rPr lang="en-US" altLang="zh-CN" sz="2400" dirty="0">
                <a:latin typeface="Times New Roman" panose="02020603050405020304" pitchFamily="2" charset="0"/>
                <a:ea typeface="宋体" panose="02010600030101010101" pitchFamily="2" charset="-122"/>
                <a:sym typeface="Times New Roman" panose="02020603050405020304" pitchFamily="2" charset="0"/>
              </a:rPr>
              <a:t> reaches the wheels. The first component to receive this energy is the input shaft. This shaft is connected to the flywheel via a clutch so that it can be engaged or disengaged through the mechanism of the clutch.</a:t>
            </a:r>
            <a:endParaRPr lang="en-US" altLang="zh-CN" sz="2400" dirty="0">
              <a:latin typeface="Times New Roman" panose="02020603050405020304" pitchFamily="2" charset="0"/>
              <a:ea typeface="宋体" panose="02010600030101010101" pitchFamily="2" charset="-122"/>
              <a:sym typeface="Times New Roman" panose="02020603050405020304" pitchFamily="2" charset="0"/>
            </a:endParaRPr>
          </a:p>
          <a:p>
            <a:pPr algn="just" eaLnBrk="0" hangingPunct="0">
              <a:lnSpc>
                <a:spcPct val="130000"/>
              </a:lnSpc>
              <a:buNone/>
            </a:pPr>
            <a:r>
              <a:rPr lang="en-US" altLang="zh-CN" sz="2400" b="1" dirty="0">
                <a:latin typeface="Times New Roman" panose="02020603050405020304" pitchFamily="2" charset="0"/>
                <a:ea typeface="宋体" panose="02010600030101010101" pitchFamily="2" charset="-122"/>
                <a:sym typeface="Times New Roman" panose="02020603050405020304" pitchFamily="2" charset="0"/>
              </a:rPr>
              <a:t>        2. Counter shaft</a:t>
            </a:r>
            <a:r>
              <a:rPr lang="en-US" altLang="zh-CN" sz="2400" dirty="0">
                <a:latin typeface="Times New Roman" panose="02020603050405020304" pitchFamily="2" charset="0"/>
                <a:ea typeface="宋体" panose="02010600030101010101" pitchFamily="2" charset="-122"/>
                <a:sym typeface="Times New Roman" panose="02020603050405020304" pitchFamily="2" charset="0"/>
              </a:rPr>
              <a:t> </a:t>
            </a:r>
            <a:endParaRPr lang="en-US" altLang="zh-CN" sz="2400" dirty="0">
              <a:latin typeface="Times New Roman" panose="02020603050405020304" pitchFamily="2" charset="0"/>
              <a:ea typeface="宋体" panose="02010600030101010101" pitchFamily="2" charset="-122"/>
              <a:sym typeface="Times New Roman" panose="02020603050405020304" pitchFamily="2" charset="0"/>
            </a:endParaRPr>
          </a:p>
          <a:p>
            <a:pPr algn="just" eaLnBrk="0" hangingPunct="0">
              <a:lnSpc>
                <a:spcPct val="130000"/>
              </a:lnSpc>
              <a:buNone/>
            </a:pPr>
            <a:r>
              <a:rPr lang="en-US" altLang="zh-CN" sz="2400" dirty="0">
                <a:latin typeface="Times New Roman" panose="02020603050405020304" pitchFamily="2" charset="0"/>
                <a:ea typeface="宋体" panose="02010600030101010101" pitchFamily="2" charset="-122"/>
                <a:sym typeface="Times New Roman" panose="02020603050405020304" pitchFamily="2" charset="0"/>
              </a:rPr>
              <a:t>        The counter shaft is driven by the input shaft through a </a:t>
            </a:r>
            <a:r>
              <a:rPr lang="en-US" altLang="zh-CN" sz="2400" b="1" dirty="0">
                <a:latin typeface="Times New Roman" panose="02020603050405020304" pitchFamily="2" charset="0"/>
                <a:ea typeface="宋体" panose="02010600030101010101" pitchFamily="2" charset="-122"/>
                <a:sym typeface="Times New Roman" panose="02020603050405020304" pitchFamily="2" charset="0"/>
              </a:rPr>
              <a:t>pinion gear</a:t>
            </a:r>
            <a:r>
              <a:rPr lang="en-US" altLang="zh-CN" sz="2400" dirty="0">
                <a:latin typeface="Times New Roman" panose="02020603050405020304" pitchFamily="2" charset="0"/>
                <a:ea typeface="宋体" panose="02010600030101010101" pitchFamily="2" charset="-122"/>
                <a:sym typeface="Times New Roman" panose="02020603050405020304" pitchFamily="2" charset="0"/>
              </a:rPr>
              <a:t>. And it transfers power to the output shaft through the gears which are </a:t>
            </a:r>
            <a:r>
              <a:rPr lang="en-US" altLang="zh-CN" sz="2400" b="1" dirty="0">
                <a:latin typeface="Times New Roman" panose="02020603050405020304" pitchFamily="2" charset="0"/>
                <a:ea typeface="宋体" panose="02010600030101010101" pitchFamily="2" charset="-122"/>
                <a:sym typeface="Times New Roman" panose="02020603050405020304" pitchFamily="2" charset="0"/>
              </a:rPr>
              <a:t>attached</a:t>
            </a:r>
            <a:r>
              <a:rPr lang="en-US" altLang="zh-CN" sz="2400" dirty="0">
                <a:latin typeface="Times New Roman" panose="02020603050405020304" pitchFamily="2" charset="0"/>
                <a:ea typeface="宋体" panose="02010600030101010101" pitchFamily="2" charset="-122"/>
                <a:sym typeface="Times New Roman" panose="02020603050405020304" pitchFamily="2" charset="0"/>
              </a:rPr>
              <a:t> to it </a:t>
            </a:r>
            <a:r>
              <a:rPr lang="en-US" altLang="zh-CN" sz="2400" b="1" dirty="0">
                <a:latin typeface="Times New Roman" panose="02020603050405020304" pitchFamily="2" charset="0"/>
                <a:ea typeface="宋体" panose="02010600030101010101" pitchFamily="2" charset="-122"/>
                <a:sym typeface="Times New Roman" panose="02020603050405020304" pitchFamily="2" charset="0"/>
              </a:rPr>
              <a:t>permanently</a:t>
            </a:r>
            <a:r>
              <a:rPr lang="en-US" altLang="zh-CN" sz="2400" dirty="0">
                <a:latin typeface="Times New Roman" panose="02020603050405020304" pitchFamily="2" charset="0"/>
                <a:ea typeface="宋体" panose="02010600030101010101" pitchFamily="2" charset="-122"/>
                <a:sym typeface="Times New Roman" panose="02020603050405020304" pitchFamily="2" charset="0"/>
              </a:rPr>
              <a:t> and spin along with it.</a:t>
            </a:r>
            <a:endParaRPr lang="en-US" altLang="zh-CN" sz="2400" dirty="0">
              <a:latin typeface="Times New Roman" panose="02020603050405020304" pitchFamily="2" charset="0"/>
              <a:ea typeface="宋体" panose="02010600030101010101" pitchFamily="2" charset="-122"/>
              <a:sym typeface="Times New Roman" panose="02020603050405020304" pitchFamily="2" charset="0"/>
            </a:endParaRPr>
          </a:p>
        </p:txBody>
      </p:sp>
      <p:grpSp>
        <p:nvGrpSpPr>
          <p:cNvPr id="16387" name="组合 28"/>
          <p:cNvGrpSpPr/>
          <p:nvPr/>
        </p:nvGrpSpPr>
        <p:grpSpPr>
          <a:xfrm>
            <a:off x="6607175" y="92075"/>
            <a:ext cx="5478463" cy="466725"/>
            <a:chOff x="0" y="0"/>
            <a:chExt cx="8628" cy="736"/>
          </a:xfrm>
        </p:grpSpPr>
        <p:sp>
          <p:nvSpPr>
            <p:cNvPr id="16388" name="流程图: 可选过程 5">
              <a:hlinkClick r:id="rId1" action="ppaction://hlinksldjump"/>
            </p:cNvPr>
            <p:cNvSpPr/>
            <p:nvPr/>
          </p:nvSpPr>
          <p:spPr>
            <a:xfrm>
              <a:off x="0" y="0"/>
              <a:ext cx="2154" cy="737"/>
            </a:xfrm>
            <a:prstGeom prst="flowChartAlternateProcess">
              <a:avLst/>
            </a:prstGeom>
            <a:solidFill>
              <a:schemeClr val="bg1"/>
            </a:solidFill>
            <a:ln w="12700" cap="flat" cmpd="sng">
              <a:solidFill>
                <a:srgbClr val="1D41D5"/>
              </a:solidFill>
              <a:prstDash val="solid"/>
              <a:miter/>
              <a:headEnd type="none" w="med" len="med"/>
              <a:tailEnd type="none" w="med" len="med"/>
            </a:ln>
          </p:spPr>
          <p:txBody>
            <a:bodyPr anchor="ctr" anchorCtr="0"/>
            <a:p>
              <a:pPr algn="ctr"/>
              <a:r>
                <a:rPr lang="en-US" altLang="zh-CN" sz="1400" b="1" dirty="0">
                  <a:latin typeface="Calibri" panose="020F0502020204030204" charset="0"/>
                  <a:ea typeface="宋体" panose="02010600030101010101" pitchFamily="2" charset="-122"/>
                  <a:cs typeface="Calibri" panose="020F0502020204030204" charset="0"/>
                  <a:sym typeface="Calibri" panose="020F0502020204030204" charset="0"/>
                </a:rPr>
                <a:t>New words &amp; expressions</a:t>
              </a:r>
              <a:endParaRPr lang="en-US" altLang="zh-CN" sz="1400" b="1" dirty="0">
                <a:latin typeface="Calibri" panose="020F0502020204030204" charset="0"/>
                <a:ea typeface="Calibri" panose="020F0502020204030204" charset="0"/>
                <a:sym typeface="Calibri" panose="020F0502020204030204" charset="0"/>
              </a:endParaRPr>
            </a:p>
          </p:txBody>
        </p:sp>
        <p:sp>
          <p:nvSpPr>
            <p:cNvPr id="16389" name="流程图: 可选过程 6">
              <a:hlinkClick r:id="rId2" action="ppaction://hlinksldjump"/>
            </p:cNvPr>
            <p:cNvSpPr/>
            <p:nvPr/>
          </p:nvSpPr>
          <p:spPr>
            <a:xfrm>
              <a:off x="4320" y="0"/>
              <a:ext cx="2154" cy="737"/>
            </a:xfrm>
            <a:prstGeom prst="flowChartAlternateProcess">
              <a:avLst/>
            </a:prstGeom>
            <a:solidFill>
              <a:schemeClr val="bg1"/>
            </a:solidFill>
            <a:ln w="12700" cap="flat" cmpd="sng">
              <a:solidFill>
                <a:srgbClr val="FF0000"/>
              </a:solidFill>
              <a:prstDash val="solid"/>
              <a:miter/>
              <a:headEnd type="none" w="med" len="med"/>
              <a:tailEnd type="none" w="med" len="med"/>
            </a:ln>
          </p:spPr>
          <p:txBody>
            <a:bodyPr anchor="ctr" anchorCtr="0"/>
            <a:p>
              <a:pPr algn="ctr"/>
              <a:r>
                <a:rPr lang="en-US" altLang="zh-CN" sz="1400" b="1" dirty="0">
                  <a:latin typeface="Calibri" panose="020F0502020204030204" charset="0"/>
                  <a:ea typeface="宋体" panose="02010600030101010101" pitchFamily="2" charset="-122"/>
                  <a:cs typeface="Calibri" panose="020F0502020204030204" charset="0"/>
                  <a:sym typeface="Calibri" panose="020F0502020204030204" charset="0"/>
                </a:rPr>
                <a:t>Reading &amp; speaking</a:t>
              </a:r>
              <a:endParaRPr lang="en-US" altLang="zh-CN" sz="1400" b="1" dirty="0">
                <a:latin typeface="Calibri" panose="020F0502020204030204" charset="0"/>
                <a:ea typeface="Calibri" panose="020F0502020204030204" charset="0"/>
                <a:sym typeface="Calibri" panose="020F0502020204030204" charset="0"/>
              </a:endParaRPr>
            </a:p>
          </p:txBody>
        </p:sp>
        <p:sp>
          <p:nvSpPr>
            <p:cNvPr id="16390" name="流程图: 可选过程 7">
              <a:hlinkClick r:id="rId3" action="ppaction://hlinksldjump"/>
            </p:cNvPr>
            <p:cNvSpPr/>
            <p:nvPr/>
          </p:nvSpPr>
          <p:spPr>
            <a:xfrm>
              <a:off x="2166" y="0"/>
              <a:ext cx="2154" cy="737"/>
            </a:xfrm>
            <a:prstGeom prst="flowChartAlternateProcess">
              <a:avLst/>
            </a:prstGeom>
            <a:solidFill>
              <a:schemeClr val="bg1"/>
            </a:solidFill>
            <a:ln w="12700" cap="flat" cmpd="sng">
              <a:solidFill>
                <a:srgbClr val="1D41D5"/>
              </a:solidFill>
              <a:prstDash val="solid"/>
              <a:miter/>
              <a:headEnd type="none" w="med" len="med"/>
              <a:tailEnd type="none" w="med" len="med"/>
            </a:ln>
          </p:spPr>
          <p:txBody>
            <a:bodyPr anchor="ctr" anchorCtr="0"/>
            <a:p>
              <a:pPr algn="ctr"/>
              <a:r>
                <a:rPr lang="en-US" altLang="zh-CN" sz="1400" b="1" dirty="0">
                  <a:latin typeface="Calibri" panose="020F0502020204030204" charset="0"/>
                  <a:ea typeface="宋体" panose="02010600030101010101" pitchFamily="2" charset="-122"/>
                  <a:cs typeface="Calibri" panose="020F0502020204030204" charset="0"/>
                  <a:sym typeface="Calibri" panose="020F0502020204030204" charset="0"/>
                </a:rPr>
                <a:t>Tasks before class</a:t>
              </a:r>
              <a:endParaRPr lang="en-US" altLang="zh-CN" sz="1400" b="1" dirty="0">
                <a:latin typeface="Calibri" panose="020F0502020204030204" charset="0"/>
                <a:ea typeface="Calibri" panose="020F0502020204030204" charset="0"/>
                <a:sym typeface="Calibri" panose="020F0502020204030204" charset="0"/>
              </a:endParaRPr>
            </a:p>
          </p:txBody>
        </p:sp>
        <p:sp>
          <p:nvSpPr>
            <p:cNvPr id="16391" name="流程图: 可选过程 8">
              <a:hlinkClick r:id="rId4" action="ppaction://hlinksldjump"/>
            </p:cNvPr>
            <p:cNvSpPr/>
            <p:nvPr/>
          </p:nvSpPr>
          <p:spPr>
            <a:xfrm>
              <a:off x="6474" y="0"/>
              <a:ext cx="2154" cy="737"/>
            </a:xfrm>
            <a:prstGeom prst="flowChartAlternateProcess">
              <a:avLst/>
            </a:prstGeom>
            <a:solidFill>
              <a:schemeClr val="bg1"/>
            </a:solidFill>
            <a:ln w="12700" cap="flat" cmpd="sng">
              <a:solidFill>
                <a:srgbClr val="1D41D5"/>
              </a:solidFill>
              <a:prstDash val="solid"/>
              <a:miter/>
              <a:headEnd type="none" w="med" len="med"/>
              <a:tailEnd type="none" w="med" len="med"/>
            </a:ln>
          </p:spPr>
          <p:txBody>
            <a:bodyPr anchor="ctr" anchorCtr="0"/>
            <a:p>
              <a:pPr algn="ctr"/>
              <a:r>
                <a:rPr lang="en-US" altLang="zh-CN" sz="1400" b="1" dirty="0">
                  <a:latin typeface="Calibri" panose="020F0502020204030204" charset="0"/>
                  <a:ea typeface="宋体" panose="02010600030101010101" pitchFamily="2" charset="-122"/>
                  <a:cs typeface="Calibri" panose="020F0502020204030204" charset="0"/>
                  <a:sym typeface="Calibri" panose="020F0502020204030204" charset="0"/>
                </a:rPr>
                <a:t>Tasks in class</a:t>
              </a:r>
              <a:endParaRPr lang="en-US" altLang="zh-CN" sz="1400" b="1" dirty="0">
                <a:latin typeface="Calibri" panose="020F0502020204030204" charset="0"/>
                <a:ea typeface="Calibri" panose="020F0502020204030204" charset="0"/>
                <a:sym typeface="Calibri" panose="020F0502020204030204" charset="0"/>
              </a:endParaRPr>
            </a:p>
          </p:txBody>
        </p:sp>
      </p:grpSp>
      <p:pic>
        <p:nvPicPr>
          <p:cNvPr id="16392" name="图片 1" descr="32313534313132323b32313534313130333b54">
            <a:hlinkClick r:id="rId5" action="ppaction://hlinksldjump"/>
          </p:cNvPr>
          <p:cNvPicPr>
            <a:picLocks noChangeAspect="1"/>
          </p:cNvPicPr>
          <p:nvPr/>
        </p:nvPicPr>
        <p:blipFill>
          <a:blip r:embed="rId6"/>
          <a:stretch>
            <a:fillRect/>
          </a:stretch>
        </p:blipFill>
        <p:spPr>
          <a:xfrm>
            <a:off x="362903" y="833438"/>
            <a:ext cx="433387" cy="433387"/>
          </a:xfrm>
          <a:prstGeom prst="rect">
            <a:avLst/>
          </a:prstGeom>
          <a:noFill/>
          <a:ln w="9525">
            <a:noFill/>
          </a:ln>
        </p:spPr>
      </p:pic>
    </p:spTree>
  </p:cSld>
  <p:clrMapOvr>
    <a:masterClrMapping/>
  </p:clrMapOvr>
  <p:transition spd="slow">
    <p:fad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6386" name="Rectangle 2"/>
          <p:cNvSpPr>
            <a:spLocks noRot="1"/>
          </p:cNvSpPr>
          <p:nvPr/>
        </p:nvSpPr>
        <p:spPr>
          <a:xfrm>
            <a:off x="542925" y="1266825"/>
            <a:ext cx="10881995" cy="3446145"/>
          </a:xfrm>
          <a:prstGeom prst="rect">
            <a:avLst/>
          </a:prstGeom>
          <a:noFill/>
          <a:ln w="9525">
            <a:noFill/>
          </a:ln>
        </p:spPr>
        <p:txBody>
          <a:bodyPr/>
          <a:p>
            <a:pPr algn="just" eaLnBrk="0" hangingPunct="0">
              <a:lnSpc>
                <a:spcPct val="130000"/>
              </a:lnSpc>
              <a:buNone/>
            </a:pPr>
            <a:r>
              <a:rPr lang="en-US" altLang="zh-CN" sz="2400" b="1" dirty="0">
                <a:latin typeface="Times New Roman" panose="02020603050405020304" pitchFamily="2" charset="0"/>
                <a:ea typeface="宋体" panose="02010600030101010101" pitchFamily="2" charset="-122"/>
                <a:sym typeface="Times New Roman" panose="02020603050405020304" pitchFamily="2" charset="0"/>
              </a:rPr>
              <a:t>        3. Output shaft</a:t>
            </a:r>
            <a:endParaRPr lang="en-US" altLang="zh-CN" sz="2400" b="1" dirty="0">
              <a:latin typeface="Times New Roman" panose="02020603050405020304" pitchFamily="2" charset="0"/>
              <a:ea typeface="宋体" panose="02010600030101010101" pitchFamily="2" charset="-122"/>
              <a:sym typeface="Times New Roman" panose="02020603050405020304" pitchFamily="2" charset="0"/>
            </a:endParaRPr>
          </a:p>
          <a:p>
            <a:pPr algn="just" eaLnBrk="0" hangingPunct="0">
              <a:lnSpc>
                <a:spcPct val="130000"/>
              </a:lnSpc>
              <a:buNone/>
            </a:pPr>
            <a:r>
              <a:rPr lang="en-US" altLang="zh-CN" sz="2400" dirty="0">
                <a:latin typeface="Times New Roman" panose="02020603050405020304" pitchFamily="2" charset="0"/>
                <a:ea typeface="宋体" panose="02010600030101010101" pitchFamily="2" charset="-122"/>
                <a:sym typeface="Times New Roman" panose="02020603050405020304" pitchFamily="2" charset="0"/>
              </a:rPr>
              <a:t>        The final component that carries the power out of the transmission gearbox and on to the wheels is the output shaft. It is driven by the counter shaft through a set of transmission gears </a:t>
            </a:r>
            <a:r>
              <a:rPr lang="en-US" altLang="zh-CN" sz="2400" b="1" dirty="0">
                <a:latin typeface="Times New Roman" panose="02020603050405020304" pitchFamily="2" charset="0"/>
                <a:ea typeface="宋体" panose="02010600030101010101" pitchFamily="2" charset="-122"/>
                <a:sym typeface="Times New Roman" panose="02020603050405020304" pitchFamily="2" charset="0"/>
              </a:rPr>
              <a:t>parallel</a:t>
            </a:r>
            <a:r>
              <a:rPr lang="en-US" altLang="zh-CN" sz="2400" dirty="0">
                <a:latin typeface="Times New Roman" panose="02020603050405020304" pitchFamily="2" charset="0"/>
                <a:ea typeface="宋体" panose="02010600030101010101" pitchFamily="2" charset="-122"/>
                <a:sym typeface="Times New Roman" panose="02020603050405020304" pitchFamily="2" charset="0"/>
              </a:rPr>
              <a:t> to those on the counter shaft. The output shaft gears are not permanently attached to it. These gears are actually shifted manually by the driver. Only the selected gear is </a:t>
            </a:r>
            <a:r>
              <a:rPr lang="en-US" altLang="zh-CN" sz="2400" b="1" dirty="0">
                <a:latin typeface="Times New Roman" panose="02020603050405020304" pitchFamily="2" charset="0"/>
                <a:ea typeface="宋体" panose="02010600030101010101" pitchFamily="2" charset="-122"/>
                <a:sym typeface="Times New Roman" panose="02020603050405020304" pitchFamily="2" charset="0"/>
              </a:rPr>
              <a:t>fastened</a:t>
            </a:r>
            <a:r>
              <a:rPr lang="en-US" altLang="zh-CN" sz="2400" dirty="0">
                <a:latin typeface="Times New Roman" panose="02020603050405020304" pitchFamily="2" charset="0"/>
                <a:ea typeface="宋体" panose="02010600030101010101" pitchFamily="2" charset="-122"/>
                <a:sym typeface="Times New Roman" panose="02020603050405020304" pitchFamily="2" charset="0"/>
              </a:rPr>
              <a:t> and rotates the output shaft along with it, while the others spin freely until another one is selected.</a:t>
            </a:r>
            <a:endParaRPr lang="en-US" altLang="zh-CN" sz="2400" dirty="0">
              <a:latin typeface="Times New Roman" panose="02020603050405020304" pitchFamily="2" charset="0"/>
              <a:ea typeface="宋体" panose="02010600030101010101" pitchFamily="2" charset="-122"/>
              <a:sym typeface="Times New Roman" panose="02020603050405020304" pitchFamily="2" charset="0"/>
            </a:endParaRPr>
          </a:p>
        </p:txBody>
      </p:sp>
      <p:grpSp>
        <p:nvGrpSpPr>
          <p:cNvPr id="16387" name="组合 28"/>
          <p:cNvGrpSpPr/>
          <p:nvPr/>
        </p:nvGrpSpPr>
        <p:grpSpPr>
          <a:xfrm>
            <a:off x="6607175" y="92075"/>
            <a:ext cx="5478463" cy="466725"/>
            <a:chOff x="0" y="0"/>
            <a:chExt cx="8628" cy="736"/>
          </a:xfrm>
        </p:grpSpPr>
        <p:sp>
          <p:nvSpPr>
            <p:cNvPr id="16388" name="流程图: 可选过程 5">
              <a:hlinkClick r:id="rId1" action="ppaction://hlinksldjump"/>
            </p:cNvPr>
            <p:cNvSpPr/>
            <p:nvPr/>
          </p:nvSpPr>
          <p:spPr>
            <a:xfrm>
              <a:off x="0" y="0"/>
              <a:ext cx="2154" cy="737"/>
            </a:xfrm>
            <a:prstGeom prst="flowChartAlternateProcess">
              <a:avLst/>
            </a:prstGeom>
            <a:solidFill>
              <a:schemeClr val="bg1"/>
            </a:solidFill>
            <a:ln w="12700" cap="flat" cmpd="sng">
              <a:solidFill>
                <a:srgbClr val="1D41D5"/>
              </a:solidFill>
              <a:prstDash val="solid"/>
              <a:miter/>
              <a:headEnd type="none" w="med" len="med"/>
              <a:tailEnd type="none" w="med" len="med"/>
            </a:ln>
          </p:spPr>
          <p:txBody>
            <a:bodyPr anchor="ctr" anchorCtr="0"/>
            <a:p>
              <a:pPr algn="ctr"/>
              <a:r>
                <a:rPr lang="en-US" altLang="zh-CN" sz="1400" b="1" dirty="0">
                  <a:latin typeface="Calibri" panose="020F0502020204030204" charset="0"/>
                  <a:ea typeface="宋体" panose="02010600030101010101" pitchFamily="2" charset="-122"/>
                  <a:cs typeface="Calibri" panose="020F0502020204030204" charset="0"/>
                  <a:sym typeface="Calibri" panose="020F0502020204030204" charset="0"/>
                </a:rPr>
                <a:t>New words &amp; expressions</a:t>
              </a:r>
              <a:endParaRPr lang="en-US" altLang="zh-CN" sz="1400" b="1" dirty="0">
                <a:latin typeface="Calibri" panose="020F0502020204030204" charset="0"/>
                <a:ea typeface="Calibri" panose="020F0502020204030204" charset="0"/>
                <a:sym typeface="Calibri" panose="020F0502020204030204" charset="0"/>
              </a:endParaRPr>
            </a:p>
          </p:txBody>
        </p:sp>
        <p:sp>
          <p:nvSpPr>
            <p:cNvPr id="16389" name="流程图: 可选过程 6">
              <a:hlinkClick r:id="rId2" action="ppaction://hlinksldjump"/>
            </p:cNvPr>
            <p:cNvSpPr/>
            <p:nvPr/>
          </p:nvSpPr>
          <p:spPr>
            <a:xfrm>
              <a:off x="4320" y="0"/>
              <a:ext cx="2154" cy="737"/>
            </a:xfrm>
            <a:prstGeom prst="flowChartAlternateProcess">
              <a:avLst/>
            </a:prstGeom>
            <a:solidFill>
              <a:schemeClr val="bg1"/>
            </a:solidFill>
            <a:ln w="12700" cap="flat" cmpd="sng">
              <a:solidFill>
                <a:srgbClr val="FF0000"/>
              </a:solidFill>
              <a:prstDash val="solid"/>
              <a:miter/>
              <a:headEnd type="none" w="med" len="med"/>
              <a:tailEnd type="none" w="med" len="med"/>
            </a:ln>
          </p:spPr>
          <p:txBody>
            <a:bodyPr anchor="ctr" anchorCtr="0"/>
            <a:p>
              <a:pPr algn="ctr"/>
              <a:r>
                <a:rPr lang="en-US" altLang="zh-CN" sz="1400" b="1" dirty="0">
                  <a:latin typeface="Calibri" panose="020F0502020204030204" charset="0"/>
                  <a:ea typeface="宋体" panose="02010600030101010101" pitchFamily="2" charset="-122"/>
                  <a:cs typeface="Calibri" panose="020F0502020204030204" charset="0"/>
                  <a:sym typeface="Calibri" panose="020F0502020204030204" charset="0"/>
                </a:rPr>
                <a:t>Reading &amp; speaking</a:t>
              </a:r>
              <a:endParaRPr lang="en-US" altLang="zh-CN" sz="1400" b="1" dirty="0">
                <a:latin typeface="Calibri" panose="020F0502020204030204" charset="0"/>
                <a:ea typeface="Calibri" panose="020F0502020204030204" charset="0"/>
                <a:sym typeface="Calibri" panose="020F0502020204030204" charset="0"/>
              </a:endParaRPr>
            </a:p>
          </p:txBody>
        </p:sp>
        <p:sp>
          <p:nvSpPr>
            <p:cNvPr id="16390" name="流程图: 可选过程 7">
              <a:hlinkClick r:id="rId3" action="ppaction://hlinksldjump"/>
            </p:cNvPr>
            <p:cNvSpPr/>
            <p:nvPr/>
          </p:nvSpPr>
          <p:spPr>
            <a:xfrm>
              <a:off x="2166" y="0"/>
              <a:ext cx="2154" cy="737"/>
            </a:xfrm>
            <a:prstGeom prst="flowChartAlternateProcess">
              <a:avLst/>
            </a:prstGeom>
            <a:solidFill>
              <a:schemeClr val="bg1"/>
            </a:solidFill>
            <a:ln w="12700" cap="flat" cmpd="sng">
              <a:solidFill>
                <a:srgbClr val="1D41D5"/>
              </a:solidFill>
              <a:prstDash val="solid"/>
              <a:miter/>
              <a:headEnd type="none" w="med" len="med"/>
              <a:tailEnd type="none" w="med" len="med"/>
            </a:ln>
          </p:spPr>
          <p:txBody>
            <a:bodyPr anchor="ctr" anchorCtr="0"/>
            <a:p>
              <a:pPr algn="ctr"/>
              <a:r>
                <a:rPr lang="en-US" altLang="zh-CN" sz="1400" b="1" dirty="0">
                  <a:latin typeface="Calibri" panose="020F0502020204030204" charset="0"/>
                  <a:ea typeface="宋体" panose="02010600030101010101" pitchFamily="2" charset="-122"/>
                  <a:cs typeface="Calibri" panose="020F0502020204030204" charset="0"/>
                  <a:sym typeface="Calibri" panose="020F0502020204030204" charset="0"/>
                </a:rPr>
                <a:t>Tasks before class</a:t>
              </a:r>
              <a:endParaRPr lang="en-US" altLang="zh-CN" sz="1400" b="1" dirty="0">
                <a:latin typeface="Calibri" panose="020F0502020204030204" charset="0"/>
                <a:ea typeface="Calibri" panose="020F0502020204030204" charset="0"/>
                <a:sym typeface="Calibri" panose="020F0502020204030204" charset="0"/>
              </a:endParaRPr>
            </a:p>
          </p:txBody>
        </p:sp>
        <p:sp>
          <p:nvSpPr>
            <p:cNvPr id="16391" name="流程图: 可选过程 8">
              <a:hlinkClick r:id="rId4" action="ppaction://hlinksldjump"/>
            </p:cNvPr>
            <p:cNvSpPr/>
            <p:nvPr/>
          </p:nvSpPr>
          <p:spPr>
            <a:xfrm>
              <a:off x="6474" y="0"/>
              <a:ext cx="2154" cy="737"/>
            </a:xfrm>
            <a:prstGeom prst="flowChartAlternateProcess">
              <a:avLst/>
            </a:prstGeom>
            <a:solidFill>
              <a:schemeClr val="bg1"/>
            </a:solidFill>
            <a:ln w="12700" cap="flat" cmpd="sng">
              <a:solidFill>
                <a:srgbClr val="1D41D5"/>
              </a:solidFill>
              <a:prstDash val="solid"/>
              <a:miter/>
              <a:headEnd type="none" w="med" len="med"/>
              <a:tailEnd type="none" w="med" len="med"/>
            </a:ln>
          </p:spPr>
          <p:txBody>
            <a:bodyPr anchor="ctr" anchorCtr="0"/>
            <a:p>
              <a:pPr algn="ctr"/>
              <a:r>
                <a:rPr lang="en-US" altLang="zh-CN" sz="1400" b="1" dirty="0">
                  <a:latin typeface="Calibri" panose="020F0502020204030204" charset="0"/>
                  <a:ea typeface="宋体" panose="02010600030101010101" pitchFamily="2" charset="-122"/>
                  <a:cs typeface="Calibri" panose="020F0502020204030204" charset="0"/>
                  <a:sym typeface="Calibri" panose="020F0502020204030204" charset="0"/>
                </a:rPr>
                <a:t>Tasks in class</a:t>
              </a:r>
              <a:endParaRPr lang="en-US" altLang="zh-CN" sz="1400" b="1" dirty="0">
                <a:latin typeface="Calibri" panose="020F0502020204030204" charset="0"/>
                <a:ea typeface="Calibri" panose="020F0502020204030204" charset="0"/>
                <a:sym typeface="Calibri" panose="020F0502020204030204" charset="0"/>
              </a:endParaRPr>
            </a:p>
          </p:txBody>
        </p:sp>
      </p:grpSp>
      <p:pic>
        <p:nvPicPr>
          <p:cNvPr id="16392" name="图片 1" descr="32313534313132323b32313534313130333b54">
            <a:hlinkClick r:id="rId4" action="ppaction://hlinksldjump"/>
          </p:cNvPr>
          <p:cNvPicPr>
            <a:picLocks noChangeAspect="1"/>
          </p:cNvPicPr>
          <p:nvPr/>
        </p:nvPicPr>
        <p:blipFill>
          <a:blip r:embed="rId5"/>
          <a:stretch>
            <a:fillRect/>
          </a:stretch>
        </p:blipFill>
        <p:spPr>
          <a:xfrm>
            <a:off x="423863" y="1371918"/>
            <a:ext cx="433387" cy="433387"/>
          </a:xfrm>
          <a:prstGeom prst="rect">
            <a:avLst/>
          </a:prstGeom>
          <a:noFill/>
          <a:ln w="9525">
            <a:noFill/>
          </a:ln>
        </p:spPr>
      </p:pic>
    </p:spTree>
  </p:cSld>
  <p:clrMapOvr>
    <a:masterClrMapping/>
  </p:clrMapOvr>
  <p:transition spd="slow">
    <p:fade/>
  </p:transition>
</p:sld>
</file>

<file path=ppt/tags/tag1.xml><?xml version="1.0" encoding="utf-8"?>
<p:tagLst xmlns:p="http://schemas.openxmlformats.org/presentationml/2006/main">
  <p:tag name="TABLE_ENDDRAG_ORIGIN_RECT" val="523*436"/>
  <p:tag name="TABLE_ENDDRAG_RECT" val="195*77*523*436"/>
</p:tagLst>
</file>

<file path=ppt/tags/tag10.xml><?xml version="1.0" encoding="utf-8"?>
<p:tagLst xmlns:p="http://schemas.openxmlformats.org/presentationml/2006/main">
  <p:tag name="KSO_WM_UNIT_TABLE_BEAUTIFY" val="smartTable{36d5ab5a-dd9d-43b9-ab15-7b6a4f756a0b}"/>
  <p:tag name="TABLE_ENDDRAG_ORIGIN_RECT" val="535*356"/>
  <p:tag name="TABLE_ENDDRAG_RECT" val="225*101*535*356"/>
</p:tagLst>
</file>

<file path=ppt/tags/tag11.xml><?xml version="1.0" encoding="utf-8"?>
<p:tagLst xmlns:p="http://schemas.openxmlformats.org/presentationml/2006/main">
  <p:tag name="KSO_WPP_MARK_KEY" val="dcce97c5-d1e5-4935-8b2b-5cb83366e511"/>
  <p:tag name="COMMONDATA" val="eyJoZGlkIjoiOGI4NjI5OTBmMDM1ODFlMDkzNDFlZTFiMWNhZWU5ZTMifQ=="/>
</p:tagLst>
</file>

<file path=ppt/tags/tag2.xml><?xml version="1.0" encoding="utf-8"?>
<p:tagLst xmlns:p="http://schemas.openxmlformats.org/presentationml/2006/main">
  <p:tag name="KSO_WM_UNIT_TABLE_BEAUTIFY" val="smartTable{6fcd04b0-cca0-4a41-9047-c151bfc636ce}"/>
  <p:tag name="TABLE_ENDDRAG_ORIGIN_RECT" val="841*335"/>
  <p:tag name="TABLE_ENDDRAG_RECT" val="42*93*841*335"/>
</p:tagLst>
</file>

<file path=ppt/tags/tag3.xml><?xml version="1.0" encoding="utf-8"?>
<p:tagLst xmlns:p="http://schemas.openxmlformats.org/presentationml/2006/main">
  <p:tag name="KSO_WM_UNIT_TABLE_BEAUTIFY" val="smartTable{d344ca9a-8f07-4077-ad01-0256ae36639e}"/>
</p:tagLst>
</file>

<file path=ppt/tags/tag4.xml><?xml version="1.0" encoding="utf-8"?>
<p:tagLst xmlns:p="http://schemas.openxmlformats.org/presentationml/2006/main">
  <p:tag name="KSO_WM_BEAUTIFY_FLAG" val=""/>
</p:tagLst>
</file>

<file path=ppt/tags/tag5.xml><?xml version="1.0" encoding="utf-8"?>
<p:tagLst xmlns:p="http://schemas.openxmlformats.org/presentationml/2006/main">
  <p:tag name="KSO_WM_BEAUTIFY_FLAG" val=""/>
</p:tagLst>
</file>

<file path=ppt/tags/tag6.xml><?xml version="1.0" encoding="utf-8"?>
<p:tagLst xmlns:p="http://schemas.openxmlformats.org/presentationml/2006/main">
  <p:tag name="KSO_WM_BEAUTIFY_FLAG" val=""/>
</p:tagLst>
</file>

<file path=ppt/tags/tag7.xml><?xml version="1.0" encoding="utf-8"?>
<p:tagLst xmlns:p="http://schemas.openxmlformats.org/presentationml/2006/main">
  <p:tag name="KSO_WM_BEAUTIFY_FLAG" val=""/>
</p:tagLst>
</file>

<file path=ppt/tags/tag8.xml><?xml version="1.0" encoding="utf-8"?>
<p:tagLst xmlns:p="http://schemas.openxmlformats.org/presentationml/2006/main">
  <p:tag name="KSO_WM_BEAUTIFY_FLAG" val=""/>
</p:tagLst>
</file>

<file path=ppt/tags/tag9.xml><?xml version="1.0" encoding="utf-8"?>
<p:tagLst xmlns:p="http://schemas.openxmlformats.org/presentationml/2006/main">
  <p:tag name="KSO_WM_BEAUTIFY_FLAG" val=""/>
</p:tagLst>
</file>

<file path=ppt/theme/theme1.xml><?xml version="1.0" encoding="utf-8"?>
<a:theme xmlns:a="http://schemas.openxmlformats.org/drawingml/2006/main" name="Office 主题">
  <a:themeElements>
    <a:clrScheme name="">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6CBE6"/>
      </a:accent5>
      <a:accent6>
        <a:srgbClr val="D4702B"/>
      </a:accent6>
      <a:hlink>
        <a:srgbClr val="0563C1"/>
      </a:hlink>
      <a:folHlink>
        <a:srgbClr val="954F72"/>
      </a:folHlink>
    </a:clrScheme>
    <a:fontScheme name="">
      <a:majorFont>
        <a:latin typeface="Calibri"/>
        <a:ea typeface="微软雅黑"/>
        <a:cs typeface=""/>
      </a:majorFont>
      <a:minorFont>
        <a:latin typeface="Calibri"/>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a:themeElements>
    <a:clrScheme name="">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6CBE6"/>
      </a:accent5>
      <a:accent6>
        <a:srgbClr val="D4702B"/>
      </a:accent6>
      <a:hlink>
        <a:srgbClr val="0563C1"/>
      </a:hlink>
      <a:folHlink>
        <a:srgbClr val="954F72"/>
      </a:folHlink>
    </a:clrScheme>
    <a:fontScheme name="Cambria-Calibri">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2007-2010">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atMod val="350000"/>
                <a:shade val="99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8457</Words>
  <Application>WPS 演示</Application>
  <PresentationFormat>宽屏</PresentationFormat>
  <Paragraphs>568</Paragraphs>
  <Slides>20</Slides>
  <Notes>0</Notes>
  <HiddenSlides>0</HiddenSlides>
  <MMClips>0</MMClips>
  <ScaleCrop>false</ScaleCrop>
  <HeadingPairs>
    <vt:vector size="6" baseType="variant">
      <vt:variant>
        <vt:lpstr>已用的字体</vt:lpstr>
      </vt:variant>
      <vt:variant>
        <vt:i4>11</vt:i4>
      </vt:variant>
      <vt:variant>
        <vt:lpstr>主题</vt:lpstr>
      </vt:variant>
      <vt:variant>
        <vt:i4>1</vt:i4>
      </vt:variant>
      <vt:variant>
        <vt:lpstr>幻灯片标题</vt:lpstr>
      </vt:variant>
      <vt:variant>
        <vt:i4>20</vt:i4>
      </vt:variant>
    </vt:vector>
  </HeadingPairs>
  <TitlesOfParts>
    <vt:vector size="32" baseType="lpstr">
      <vt:lpstr>Arial</vt:lpstr>
      <vt:lpstr>宋体</vt:lpstr>
      <vt:lpstr>Wingdings</vt:lpstr>
      <vt:lpstr>Calibri</vt:lpstr>
      <vt:lpstr>微软雅黑</vt:lpstr>
      <vt:lpstr>Times New Roman</vt:lpstr>
      <vt:lpstr>Gulim</vt:lpstr>
      <vt:lpstr>Malgun Gothic</vt:lpstr>
      <vt:lpstr>华文彩云</vt:lpstr>
      <vt:lpstr>Arial Unicode MS</vt:lpstr>
      <vt:lpstr>Times New Roman</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admin</dc:creator>
  <cp:lastModifiedBy>练习到从容</cp:lastModifiedBy>
  <cp:revision>76</cp:revision>
  <dcterms:created xsi:type="dcterms:W3CDTF">2022-03-03T14:34:00Z</dcterms:created>
  <dcterms:modified xsi:type="dcterms:W3CDTF">2023-11-08T00:47:41Z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AFFE08B018C94D3AA6F3ED0C685616C0</vt:lpwstr>
  </property>
  <property fmtid="{D5CDD505-2E9C-101B-9397-08002B2CF9AE}" pid="3" name="KSOProductBuildVer">
    <vt:lpwstr>2052-12.1.0.15712</vt:lpwstr>
  </property>
</Properties>
</file>