
<file path=[Content_Types].xml><?xml version="1.0" encoding="utf-8"?>
<Types xmlns="http://schemas.openxmlformats.org/package/2006/content-types">
  <Default Extension="xml" ContentType="application/xml"/>
  <Default Extension="jpeg" ContentType="image/jpeg"/>
  <Default Extension="JPG" ContentType="image/.jpg"/>
  <Default Extension="png" ContentType="image/png"/>
  <Default Extension="rels" ContentType="application/vnd.openxmlformats-package.relationships+xml"/>
  <Override PartName="/customXml/itemProps51.xml" ContentType="application/vnd.openxmlformats-officedocument.customXmlPropertie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media/image5.svg" ContentType="image/svg+xml"/>
  <Override PartName="/ppt/media/image9.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2.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75" r:id="rId3"/>
    <p:sldId id="267" r:id="rId4"/>
    <p:sldId id="260" r:id="rId6"/>
    <p:sldId id="276" r:id="rId7"/>
    <p:sldId id="278" r:id="rId8"/>
    <p:sldId id="279" r:id="rId9"/>
    <p:sldId id="288" r:id="rId10"/>
    <p:sldId id="287" r:id="rId11"/>
    <p:sldId id="289" r:id="rId12"/>
    <p:sldId id="290" r:id="rId13"/>
    <p:sldId id="321" r:id="rId14"/>
    <p:sldId id="261" r:id="rId15"/>
    <p:sldId id="262" r:id="rId16"/>
    <p:sldId id="316" r:id="rId17"/>
    <p:sldId id="299" r:id="rId18"/>
    <p:sldId id="303" r:id="rId19"/>
    <p:sldId id="329" r:id="rId20"/>
    <p:sldId id="304" r:id="rId21"/>
    <p:sldId id="266" r:id="rId22"/>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showPr>
  <p:clrMru>
    <a:srgbClr val="EEA149"/>
    <a:srgbClr val="AA5C5C"/>
    <a:srgbClr val="346EAD"/>
    <a:srgbClr val="BAD699"/>
    <a:srgbClr val="EEE4E2"/>
    <a:srgbClr val="DBE8DE"/>
    <a:srgbClr val="1D41D5"/>
    <a:srgbClr val="93E3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notesMaster" Target="notesMasters/notesMaster1.xml"/><Relationship Id="rId4" Type="http://schemas.openxmlformats.org/officeDocument/2006/relationships/slide" Target="slides/slide2.xml"/><Relationship Id="rId3" Type="http://schemas.openxmlformats.org/officeDocument/2006/relationships/slide" Target="slides/slide1.xml"/><Relationship Id="rId28" Type="http://schemas.openxmlformats.org/officeDocument/2006/relationships/tags" Target="tags/tag52.xml"/><Relationship Id="rId27" Type="http://schemas.openxmlformats.org/officeDocument/2006/relationships/customXml" Target="../customXml/item1.xml"/><Relationship Id="rId26" Type="http://schemas.openxmlformats.org/officeDocument/2006/relationships/customXmlProps" Target="../customXml/itemProps51.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模板来自 </a:t>
            </a:r>
            <a:r>
              <a:rPr lang="en-US" altLang="zh-CN"/>
              <a:t>http://docer.mysoeasy.com/</a:t>
            </a:r>
            <a:endParaRPr lang="zh-CN" altLang="en-US"/>
          </a:p>
        </p:txBody>
      </p:sp>
      <p:sp>
        <p:nvSpPr>
          <p:cNvPr id="4" name="灯片编号占位符 3"/>
          <p:cNvSpPr>
            <a:spLocks noGrp="1"/>
          </p:cNvSpPr>
          <p:nvPr>
            <p:ph type="sldNum" sz="quarter" idx="10"/>
          </p:nvPr>
        </p:nvSpPr>
        <p:spPr/>
        <p:txBody>
          <a:bodyPr/>
          <a:lstStyle/>
          <a:p>
            <a:fld id="{831242EC-6CF1-4C69-96F4-6EDA356319AC}"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669882" y="2588281"/>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0" i="0" u="none" strike="noStrike" kern="1200" cap="none" spc="600" normalizeH="0" baseline="0" noProof="1" dirty="0">
                <a:solidFill>
                  <a:schemeClr val="tx1"/>
                </a:solidFill>
                <a:effectLst>
                  <a:outerShdw blurRad="38100" dist="38100" dir="2700000" algn="tl">
                    <a:srgbClr val="000000">
                      <a:alpha val="43137"/>
                    </a:srgbClr>
                  </a:outerShdw>
                </a:effectLst>
                <a:uFillTx/>
                <a:latin typeface="+mj-lt"/>
                <a:ea typeface="+mj-ea"/>
                <a:cs typeface="+mj-cs"/>
                <a:sym typeface="+mn-ea"/>
              </a:defRPr>
            </a:lvl1pPr>
          </a:lstStyle>
          <a:p>
            <a:pPr lvl="0"/>
            <a:r>
              <a:rPr>
                <a:sym typeface="+mn-ea"/>
              </a:rPr>
              <a:t>单击此处编辑标题</a:t>
            </a:r>
            <a:endParaRPr>
              <a:sym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9" Type="http://schemas.openxmlformats.org/officeDocument/2006/relationships/slideLayout" Target="../slideLayouts/slideLayout12.xml"/><Relationship Id="rId8" Type="http://schemas.openxmlformats.org/officeDocument/2006/relationships/tags" Target="../tags/tag22.xml"/><Relationship Id="rId7" Type="http://schemas.openxmlformats.org/officeDocument/2006/relationships/image" Target="../media/image9.svg"/><Relationship Id="rId6" Type="http://schemas.openxmlformats.org/officeDocument/2006/relationships/image" Target="../media/image8.png"/><Relationship Id="rId5" Type="http://schemas.openxmlformats.org/officeDocument/2006/relationships/slide" Target="slide7.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0" Type="http://schemas.openxmlformats.org/officeDocument/2006/relationships/notesSlide" Target="../notesSlides/notesSlide9.xml"/><Relationship Id="rId1" Type="http://schemas.openxmlformats.org/officeDocument/2006/relationships/slide" Target="slide2.xml"/></Relationships>
</file>

<file path=ppt/slides/_rels/slide11.xml.rels><?xml version="1.0" encoding="UTF-8" standalone="yes"?>
<Relationships xmlns="http://schemas.openxmlformats.org/package/2006/relationships"><Relationship Id="rId9" Type="http://schemas.openxmlformats.org/officeDocument/2006/relationships/slideLayout" Target="../slideLayouts/slideLayout12.xml"/><Relationship Id="rId8" Type="http://schemas.openxmlformats.org/officeDocument/2006/relationships/tags" Target="../tags/tag23.xml"/><Relationship Id="rId7" Type="http://schemas.openxmlformats.org/officeDocument/2006/relationships/image" Target="../media/image9.svg"/><Relationship Id="rId6" Type="http://schemas.openxmlformats.org/officeDocument/2006/relationships/image" Target="../media/image8.png"/><Relationship Id="rId5" Type="http://schemas.openxmlformats.org/officeDocument/2006/relationships/slide" Target="slide8.xml"/><Relationship Id="rId4" Type="http://schemas.openxmlformats.org/officeDocument/2006/relationships/slide" Target="slide11.xml"/><Relationship Id="rId3" Type="http://schemas.openxmlformats.org/officeDocument/2006/relationships/slide" Target="slide3.xml"/><Relationship Id="rId2" Type="http://schemas.openxmlformats.org/officeDocument/2006/relationships/slide" Target="slide6.xml"/><Relationship Id="rId10" Type="http://schemas.openxmlformats.org/officeDocument/2006/relationships/notesSlide" Target="../notesSlides/notesSlide10.xml"/><Relationship Id="rId1" Type="http://schemas.openxmlformats.org/officeDocument/2006/relationships/slide" Target="slide2.xml"/></Relationships>
</file>

<file path=ppt/slides/_rels/slide12.xml.rels><?xml version="1.0" encoding="UTF-8" standalone="yes"?>
<Relationships xmlns="http://schemas.openxmlformats.org/package/2006/relationships"><Relationship Id="rId8" Type="http://schemas.openxmlformats.org/officeDocument/2006/relationships/notesSlide" Target="../notesSlides/notesSlide11.xml"/><Relationship Id="rId7" Type="http://schemas.openxmlformats.org/officeDocument/2006/relationships/slideLayout" Target="../slideLayouts/slideLayout2.xml"/><Relationship Id="rId6" Type="http://schemas.openxmlformats.org/officeDocument/2006/relationships/tags" Target="../tags/tag24.xml"/><Relationship Id="rId5" Type="http://schemas.openxmlformats.org/officeDocument/2006/relationships/slide" Target="slide12.xml"/><Relationship Id="rId4" Type="http://schemas.openxmlformats.org/officeDocument/2006/relationships/slide" Target="slide3.xml"/><Relationship Id="rId3" Type="http://schemas.openxmlformats.org/officeDocument/2006/relationships/slide" Target="slide6.xml"/><Relationship Id="rId2" Type="http://schemas.openxmlformats.org/officeDocument/2006/relationships/slide" Target="slide2.xml"/><Relationship Id="rId1" Type="http://schemas.openxmlformats.org/officeDocument/2006/relationships/image" Target="../media/image10.png"/></Relationships>
</file>

<file path=ppt/slides/_rels/slide13.xml.rels><?xml version="1.0" encoding="UTF-8" standalone="yes"?>
<Relationships xmlns="http://schemas.openxmlformats.org/package/2006/relationships"><Relationship Id="rId7" Type="http://schemas.openxmlformats.org/officeDocument/2006/relationships/notesSlide" Target="../notesSlides/notesSlide12.xml"/><Relationship Id="rId6" Type="http://schemas.openxmlformats.org/officeDocument/2006/relationships/slideLayout" Target="../slideLayouts/slideLayout12.xml"/><Relationship Id="rId5" Type="http://schemas.openxmlformats.org/officeDocument/2006/relationships/tags" Target="../tags/tag25.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14.xml.rels><?xml version="1.0" encoding="UTF-8" standalone="yes"?>
<Relationships xmlns="http://schemas.openxmlformats.org/package/2006/relationships"><Relationship Id="rId7" Type="http://schemas.openxmlformats.org/officeDocument/2006/relationships/notesSlide" Target="../notesSlides/notesSlide13.xml"/><Relationship Id="rId6" Type="http://schemas.openxmlformats.org/officeDocument/2006/relationships/slideLayout" Target="../slideLayouts/slideLayout12.xml"/><Relationship Id="rId5" Type="http://schemas.openxmlformats.org/officeDocument/2006/relationships/tags" Target="../tags/tag26.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15.xml.rels><?xml version="1.0" encoding="UTF-8" standalone="yes"?>
<Relationships xmlns="http://schemas.openxmlformats.org/package/2006/relationships"><Relationship Id="rId8" Type="http://schemas.openxmlformats.org/officeDocument/2006/relationships/notesSlide" Target="../notesSlides/notesSlide14.xml"/><Relationship Id="rId7" Type="http://schemas.openxmlformats.org/officeDocument/2006/relationships/slideLayout" Target="../slideLayouts/slideLayout2.xml"/><Relationship Id="rId6" Type="http://schemas.openxmlformats.org/officeDocument/2006/relationships/tags" Target="../tags/tag27.xml"/><Relationship Id="rId5" Type="http://schemas.openxmlformats.org/officeDocument/2006/relationships/slide" Target="slide12.xml"/><Relationship Id="rId4" Type="http://schemas.openxmlformats.org/officeDocument/2006/relationships/slide" Target="slide3.xml"/><Relationship Id="rId3" Type="http://schemas.openxmlformats.org/officeDocument/2006/relationships/slide" Target="slide6.xml"/><Relationship Id="rId2" Type="http://schemas.openxmlformats.org/officeDocument/2006/relationships/slide" Target="slide2.xml"/><Relationship Id="rId1" Type="http://schemas.openxmlformats.org/officeDocument/2006/relationships/image" Target="../media/image11.png"/></Relationships>
</file>

<file path=ppt/slides/_rels/slide16.xml.rels><?xml version="1.0" encoding="UTF-8" standalone="yes"?>
<Relationships xmlns="http://schemas.openxmlformats.org/package/2006/relationships"><Relationship Id="rId9" Type="http://schemas.openxmlformats.org/officeDocument/2006/relationships/tags" Target="../tags/tag32.xml"/><Relationship Id="rId8" Type="http://schemas.openxmlformats.org/officeDocument/2006/relationships/tags" Target="../tags/tag31.xml"/><Relationship Id="rId7" Type="http://schemas.openxmlformats.org/officeDocument/2006/relationships/tags" Target="../tags/tag30.xml"/><Relationship Id="rId6" Type="http://schemas.openxmlformats.org/officeDocument/2006/relationships/tags" Target="../tags/tag29.xml"/><Relationship Id="rId5" Type="http://schemas.openxmlformats.org/officeDocument/2006/relationships/tags" Target="../tags/tag28.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6" Type="http://schemas.openxmlformats.org/officeDocument/2006/relationships/notesSlide" Target="../notesSlides/notesSlide15.xml"/><Relationship Id="rId15" Type="http://schemas.openxmlformats.org/officeDocument/2006/relationships/slideLayout" Target="../slideLayouts/slideLayout12.xml"/><Relationship Id="rId14" Type="http://schemas.openxmlformats.org/officeDocument/2006/relationships/tags" Target="../tags/tag37.xml"/><Relationship Id="rId13" Type="http://schemas.openxmlformats.org/officeDocument/2006/relationships/tags" Target="../tags/tag36.xml"/><Relationship Id="rId12" Type="http://schemas.openxmlformats.org/officeDocument/2006/relationships/tags" Target="../tags/tag35.xml"/><Relationship Id="rId11" Type="http://schemas.openxmlformats.org/officeDocument/2006/relationships/tags" Target="../tags/tag34.xml"/><Relationship Id="rId10" Type="http://schemas.openxmlformats.org/officeDocument/2006/relationships/tags" Target="../tags/tag33.xml"/><Relationship Id="rId1" Type="http://schemas.openxmlformats.org/officeDocument/2006/relationships/slide" Target="slide2.xml"/></Relationships>
</file>

<file path=ppt/slides/_rels/slide17.xml.rels><?xml version="1.0" encoding="UTF-8" standalone="yes"?>
<Relationships xmlns="http://schemas.openxmlformats.org/package/2006/relationships"><Relationship Id="rId9" Type="http://schemas.openxmlformats.org/officeDocument/2006/relationships/tags" Target="../tags/tag42.xml"/><Relationship Id="rId8" Type="http://schemas.openxmlformats.org/officeDocument/2006/relationships/tags" Target="../tags/tag41.xml"/><Relationship Id="rId7" Type="http://schemas.openxmlformats.org/officeDocument/2006/relationships/tags" Target="../tags/tag40.xml"/><Relationship Id="rId6" Type="http://schemas.openxmlformats.org/officeDocument/2006/relationships/tags" Target="../tags/tag39.xml"/><Relationship Id="rId5" Type="http://schemas.openxmlformats.org/officeDocument/2006/relationships/tags" Target="../tags/tag38.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3" Type="http://schemas.openxmlformats.org/officeDocument/2006/relationships/notesSlide" Target="../notesSlides/notesSlide16.xml"/><Relationship Id="rId12" Type="http://schemas.openxmlformats.org/officeDocument/2006/relationships/slideLayout" Target="../slideLayouts/slideLayout12.xml"/><Relationship Id="rId11" Type="http://schemas.openxmlformats.org/officeDocument/2006/relationships/tags" Target="../tags/tag44.xml"/><Relationship Id="rId10" Type="http://schemas.openxmlformats.org/officeDocument/2006/relationships/tags" Target="../tags/tag43.xml"/><Relationship Id="rId1" Type="http://schemas.openxmlformats.org/officeDocument/2006/relationships/slide" Target="slide2.xml"/></Relationships>
</file>

<file path=ppt/slides/_rels/slide18.xml.rels><?xml version="1.0" encoding="UTF-8" standalone="yes"?>
<Relationships xmlns="http://schemas.openxmlformats.org/package/2006/relationships"><Relationship Id="rId9" Type="http://schemas.openxmlformats.org/officeDocument/2006/relationships/tags" Target="../tags/tag49.xml"/><Relationship Id="rId8" Type="http://schemas.openxmlformats.org/officeDocument/2006/relationships/tags" Target="../tags/tag48.xml"/><Relationship Id="rId7" Type="http://schemas.openxmlformats.org/officeDocument/2006/relationships/tags" Target="../tags/tag47.xml"/><Relationship Id="rId6" Type="http://schemas.openxmlformats.org/officeDocument/2006/relationships/tags" Target="../tags/tag46.xml"/><Relationship Id="rId5" Type="http://schemas.openxmlformats.org/officeDocument/2006/relationships/slide" Target="slide12.xml"/><Relationship Id="rId4" Type="http://schemas.openxmlformats.org/officeDocument/2006/relationships/slide" Target="slide3.xml"/><Relationship Id="rId3" Type="http://schemas.openxmlformats.org/officeDocument/2006/relationships/slide" Target="slide6.xml"/><Relationship Id="rId2" Type="http://schemas.openxmlformats.org/officeDocument/2006/relationships/slide" Target="slide2.xml"/><Relationship Id="rId11" Type="http://schemas.openxmlformats.org/officeDocument/2006/relationships/notesSlide" Target="../notesSlides/notesSlide17.xml"/><Relationship Id="rId10" Type="http://schemas.openxmlformats.org/officeDocument/2006/relationships/slideLayout" Target="../slideLayouts/slideLayout12.xml"/><Relationship Id="rId1" Type="http://schemas.openxmlformats.org/officeDocument/2006/relationships/tags" Target="../tags/tag45.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50.xml"/><Relationship Id="rId1" Type="http://schemas.openxmlformats.org/officeDocument/2006/relationships/image" Target="../media/image12.png"/></Relationships>
</file>

<file path=ppt/slides/_rels/slide2.xml.rels><?xml version="1.0" encoding="UTF-8" standalone="yes"?>
<Relationships xmlns="http://schemas.openxmlformats.org/package/2006/relationships"><Relationship Id="rId8" Type="http://schemas.openxmlformats.org/officeDocument/2006/relationships/notesSlide" Target="../notesSlides/notesSlide1.xml"/><Relationship Id="rId7" Type="http://schemas.openxmlformats.org/officeDocument/2006/relationships/slideLayout" Target="../slideLayouts/slideLayout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3.xml.rels><?xml version="1.0" encoding="UTF-8" standalone="yes"?>
<Relationships xmlns="http://schemas.openxmlformats.org/package/2006/relationships"><Relationship Id="rId8" Type="http://schemas.openxmlformats.org/officeDocument/2006/relationships/notesSlide" Target="../notesSlides/notesSlide2.xml"/><Relationship Id="rId7" Type="http://schemas.openxmlformats.org/officeDocument/2006/relationships/slideLayout" Target="../slideLayouts/slideLayout12.xml"/><Relationship Id="rId6" Type="http://schemas.openxmlformats.org/officeDocument/2006/relationships/tags" Target="../tags/tag7.xml"/><Relationship Id="rId5" Type="http://schemas.openxmlformats.org/officeDocument/2006/relationships/image" Target="../media/image3.png"/><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4.xml.rels><?xml version="1.0" encoding="UTF-8" standalone="yes"?>
<Relationships xmlns="http://schemas.openxmlformats.org/package/2006/relationships"><Relationship Id="rId9" Type="http://schemas.openxmlformats.org/officeDocument/2006/relationships/notesSlide" Target="../notesSlides/notesSlide3.xml"/><Relationship Id="rId8" Type="http://schemas.openxmlformats.org/officeDocument/2006/relationships/slideLayout" Target="../slideLayouts/slideLayout12.xml"/><Relationship Id="rId7" Type="http://schemas.openxmlformats.org/officeDocument/2006/relationships/tags" Target="../tags/tag10.xml"/><Relationship Id="rId6" Type="http://schemas.openxmlformats.org/officeDocument/2006/relationships/tags" Target="../tags/tag9.xml"/><Relationship Id="rId5" Type="http://schemas.openxmlformats.org/officeDocument/2006/relationships/tags" Target="../tags/tag8.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5.xml.rels><?xml version="1.0" encoding="UTF-8" standalone="yes"?>
<Relationships xmlns="http://schemas.openxmlformats.org/package/2006/relationships"><Relationship Id="rId9" Type="http://schemas.openxmlformats.org/officeDocument/2006/relationships/tags" Target="../tags/tag15.xml"/><Relationship Id="rId8" Type="http://schemas.openxmlformats.org/officeDocument/2006/relationships/tags" Target="../tags/tag14.xml"/><Relationship Id="rId7" Type="http://schemas.openxmlformats.org/officeDocument/2006/relationships/tags" Target="../tags/tag13.xml"/><Relationship Id="rId6" Type="http://schemas.openxmlformats.org/officeDocument/2006/relationships/tags" Target="../tags/tag12.xml"/><Relationship Id="rId5" Type="http://schemas.openxmlformats.org/officeDocument/2006/relationships/slide" Target="slide12.xml"/><Relationship Id="rId4" Type="http://schemas.openxmlformats.org/officeDocument/2006/relationships/slide" Target="slide3.xml"/><Relationship Id="rId3" Type="http://schemas.openxmlformats.org/officeDocument/2006/relationships/slide" Target="slide6.xml"/><Relationship Id="rId2" Type="http://schemas.openxmlformats.org/officeDocument/2006/relationships/slide" Target="slide2.xml"/><Relationship Id="rId13" Type="http://schemas.openxmlformats.org/officeDocument/2006/relationships/notesSlide" Target="../notesSlides/notesSlide4.xml"/><Relationship Id="rId12" Type="http://schemas.openxmlformats.org/officeDocument/2006/relationships/slideLayout" Target="../slideLayouts/slideLayout12.xml"/><Relationship Id="rId11" Type="http://schemas.openxmlformats.org/officeDocument/2006/relationships/tags" Target="../tags/tag17.xml"/><Relationship Id="rId10" Type="http://schemas.openxmlformats.org/officeDocument/2006/relationships/tags" Target="../tags/tag16.xml"/><Relationship Id="rId1" Type="http://schemas.openxmlformats.org/officeDocument/2006/relationships/tags" Target="../tags/tag11.xml"/></Relationships>
</file>

<file path=ppt/slides/_rels/slide6.xml.rels><?xml version="1.0" encoding="UTF-8" standalone="yes"?>
<Relationships xmlns="http://schemas.openxmlformats.org/package/2006/relationships"><Relationship Id="rId9" Type="http://schemas.openxmlformats.org/officeDocument/2006/relationships/slideLayout" Target="../slideLayouts/slideLayout12.xml"/><Relationship Id="rId8" Type="http://schemas.openxmlformats.org/officeDocument/2006/relationships/tags" Target="../tags/tag18.xml"/><Relationship Id="rId7" Type="http://schemas.openxmlformats.org/officeDocument/2006/relationships/image" Target="../media/image5.svg"/><Relationship Id="rId6" Type="http://schemas.openxmlformats.org/officeDocument/2006/relationships/image" Target="../media/image4.png"/><Relationship Id="rId5" Type="http://schemas.openxmlformats.org/officeDocument/2006/relationships/slide" Target="slide9.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0" Type="http://schemas.openxmlformats.org/officeDocument/2006/relationships/notesSlide" Target="../notesSlides/notesSlide5.xml"/><Relationship Id="rId1" Type="http://schemas.openxmlformats.org/officeDocument/2006/relationships/slide" Target="slide2.xml"/></Relationships>
</file>

<file path=ppt/slides/_rels/slide7.xml.rels><?xml version="1.0" encoding="UTF-8" standalone="yes"?>
<Relationships xmlns="http://schemas.openxmlformats.org/package/2006/relationships"><Relationship Id="rId9" Type="http://schemas.openxmlformats.org/officeDocument/2006/relationships/tags" Target="../tags/tag19.xml"/><Relationship Id="rId8" Type="http://schemas.openxmlformats.org/officeDocument/2006/relationships/image" Target="../media/image6.png"/><Relationship Id="rId7" Type="http://schemas.openxmlformats.org/officeDocument/2006/relationships/image" Target="../media/image5.svg"/><Relationship Id="rId6" Type="http://schemas.openxmlformats.org/officeDocument/2006/relationships/image" Target="../media/image4.png"/><Relationship Id="rId5" Type="http://schemas.openxmlformats.org/officeDocument/2006/relationships/slide" Target="slide10.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1" Type="http://schemas.openxmlformats.org/officeDocument/2006/relationships/notesSlide" Target="../notesSlides/notesSlide6.xml"/><Relationship Id="rId10" Type="http://schemas.openxmlformats.org/officeDocument/2006/relationships/slideLayout" Target="../slideLayouts/slideLayout2.xml"/><Relationship Id="rId1" Type="http://schemas.openxmlformats.org/officeDocument/2006/relationships/slide" Target="slide2.xml"/></Relationships>
</file>

<file path=ppt/slides/_rels/slide8.xml.rels><?xml version="1.0" encoding="UTF-8" standalone="yes"?>
<Relationships xmlns="http://schemas.openxmlformats.org/package/2006/relationships"><Relationship Id="rId9" Type="http://schemas.openxmlformats.org/officeDocument/2006/relationships/tags" Target="../tags/tag20.xml"/><Relationship Id="rId8" Type="http://schemas.openxmlformats.org/officeDocument/2006/relationships/image" Target="../media/image7.jpeg"/><Relationship Id="rId7" Type="http://schemas.openxmlformats.org/officeDocument/2006/relationships/image" Target="../media/image5.svg"/><Relationship Id="rId6" Type="http://schemas.openxmlformats.org/officeDocument/2006/relationships/image" Target="../media/image4.png"/><Relationship Id="rId5" Type="http://schemas.openxmlformats.org/officeDocument/2006/relationships/slide" Target="slide11.xml"/><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1" Type="http://schemas.openxmlformats.org/officeDocument/2006/relationships/notesSlide" Target="../notesSlides/notesSlide7.xml"/><Relationship Id="rId10" Type="http://schemas.openxmlformats.org/officeDocument/2006/relationships/slideLayout" Target="../slideLayouts/slideLayout12.xml"/><Relationship Id="rId1" Type="http://schemas.openxmlformats.org/officeDocument/2006/relationships/slide" Target="slide2.xml"/></Relationships>
</file>

<file path=ppt/slides/_rels/slide9.xml.rels><?xml version="1.0" encoding="UTF-8" standalone="yes"?>
<Relationships xmlns="http://schemas.openxmlformats.org/package/2006/relationships"><Relationship Id="rId9" Type="http://schemas.openxmlformats.org/officeDocument/2006/relationships/notesSlide" Target="../notesSlides/notesSlide8.xml"/><Relationship Id="rId8" Type="http://schemas.openxmlformats.org/officeDocument/2006/relationships/slideLayout" Target="../slideLayouts/slideLayout12.xml"/><Relationship Id="rId7" Type="http://schemas.openxmlformats.org/officeDocument/2006/relationships/tags" Target="../tags/tag21.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PPT封面"/>
          <p:cNvPicPr>
            <a:picLocks noChangeAspect="1"/>
          </p:cNvPicPr>
          <p:nvPr/>
        </p:nvPicPr>
        <p:blipFill>
          <a:blip r:embed="rId1"/>
          <a:srcRect l="5153" r="9962"/>
          <a:stretch>
            <a:fillRect/>
          </a:stretch>
        </p:blipFill>
        <p:spPr>
          <a:xfrm>
            <a:off x="374650" y="2217420"/>
            <a:ext cx="4302760" cy="2422525"/>
          </a:xfrm>
          <a:prstGeom prst="rect">
            <a:avLst/>
          </a:prstGeom>
        </p:spPr>
      </p:pic>
      <p:grpSp>
        <p:nvGrpSpPr>
          <p:cNvPr id="8" name="组合 7"/>
          <p:cNvGrpSpPr/>
          <p:nvPr/>
        </p:nvGrpSpPr>
        <p:grpSpPr>
          <a:xfrm>
            <a:off x="0" y="20320"/>
            <a:ext cx="12191365" cy="938530"/>
            <a:chOff x="0" y="32"/>
            <a:chExt cx="19199" cy="1478"/>
          </a:xfrm>
        </p:grpSpPr>
        <p:sp>
          <p:nvSpPr>
            <p:cNvPr id="7" name="矩形 259"/>
            <p:cNvSpPr>
              <a:spLocks noChangeArrowheads="1"/>
            </p:cNvSpPr>
            <p:nvPr/>
          </p:nvSpPr>
          <p:spPr bwMode="auto">
            <a:xfrm>
              <a:off x="0" y="32"/>
              <a:ext cx="19199" cy="1478"/>
            </a:xfrm>
            <a:prstGeom prst="rect">
              <a:avLst/>
            </a:prstGeom>
            <a:solidFill>
              <a:schemeClr val="bg2">
                <a:lumMod val="90000"/>
              </a:schemeClr>
            </a:solidFill>
            <a:ln w="12700" cmpd="sng">
              <a:solidFill>
                <a:schemeClr val="accent1">
                  <a:shade val="50000"/>
                </a:schemeClr>
              </a:solidFill>
              <a:prstDash val="solid"/>
            </a:ln>
          </p:spPr>
          <p:txBody>
            <a:bodyPr wrap="square" lIns="0" tIns="0" rIns="0" bIns="10795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l" fontAlgn="auto">
                <a:lnSpc>
                  <a:spcPct val="150000"/>
                </a:lnSpc>
                <a:spcBef>
                  <a:spcPts val="0"/>
                </a:spcBef>
                <a:buNone/>
              </a:pPr>
              <a:r>
                <a:rPr lang="en-US" altLang="zh-CN" sz="3600" b="1" kern="5000" dirty="0" smtClean="0">
                  <a:solidFill>
                    <a:srgbClr val="1D41D5"/>
                  </a:solidFill>
                  <a:latin typeface="Times New Roman" panose="02020603050405020304" pitchFamily="18" charset="0"/>
                  <a:ea typeface="+mn-ea"/>
                  <a:cs typeface="Times New Roman" panose="02020603050405020304" pitchFamily="18" charset="0"/>
                  <a:sym typeface="+mn-lt"/>
                </a:rPr>
                <a:t>  AUTOMOBILE ENGLISH</a:t>
              </a:r>
              <a:endParaRPr lang="en-US" altLang="zh-CN" sz="3600" b="1" kern="5000" dirty="0" smtClean="0">
                <a:solidFill>
                  <a:srgbClr val="1D41D5"/>
                </a:solidFill>
                <a:latin typeface="Times New Roman" panose="02020603050405020304" pitchFamily="18" charset="0"/>
                <a:ea typeface="+mn-ea"/>
                <a:cs typeface="Times New Roman" panose="02020603050405020304" pitchFamily="18" charset="0"/>
                <a:sym typeface="+mn-lt"/>
              </a:endParaRPr>
            </a:p>
          </p:txBody>
        </p:sp>
        <p:sp>
          <p:nvSpPr>
            <p:cNvPr id="5" name="矩形 259"/>
            <p:cNvSpPr>
              <a:spLocks noChangeArrowheads="1"/>
            </p:cNvSpPr>
            <p:nvPr/>
          </p:nvSpPr>
          <p:spPr bwMode="auto">
            <a:xfrm>
              <a:off x="9078" y="407"/>
              <a:ext cx="4358" cy="872"/>
            </a:xfrm>
            <a:prstGeom prst="rect">
              <a:avLst/>
            </a:prstGeom>
            <a:noFill/>
            <a:ln>
              <a:noFill/>
            </a:ln>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l" fontAlgn="auto">
                <a:lnSpc>
                  <a:spcPct val="100000"/>
                </a:lnSpc>
                <a:spcBef>
                  <a:spcPts val="0"/>
                </a:spcBef>
                <a:buNone/>
              </a:pPr>
              <a:r>
                <a:rPr lang="zh-CN" sz="3600" b="1" kern="5000" smtClean="0">
                  <a:solidFill>
                    <a:srgbClr val="1D41D5"/>
                  </a:solidFill>
                  <a:latin typeface="宋体" panose="02010600030101010101" pitchFamily="2" charset="-122"/>
                  <a:ea typeface="宋体" panose="02010600030101010101" pitchFamily="2" charset="-122"/>
                  <a:cs typeface="+mn-ea"/>
                  <a:sym typeface="+mn-lt"/>
                </a:rPr>
                <a:t>汽车</a:t>
              </a:r>
              <a:r>
                <a:rPr lang="zh-CN" sz="3600" b="1" kern="5000" smtClean="0">
                  <a:solidFill>
                    <a:srgbClr val="1D41D5"/>
                  </a:solidFill>
                  <a:latin typeface="宋体" panose="02010600030101010101" pitchFamily="2" charset="-122"/>
                  <a:ea typeface="宋体" panose="02010600030101010101" pitchFamily="2" charset="-122"/>
                  <a:cs typeface="+mn-ea"/>
                  <a:sym typeface="+mn-lt"/>
                </a:rPr>
                <a:t>专业英语</a:t>
              </a:r>
              <a:endParaRPr lang="zh-CN" altLang="zh-CN" sz="3600" b="1" kern="5000" dirty="0" smtClean="0">
                <a:solidFill>
                  <a:srgbClr val="1D41D5"/>
                </a:solidFill>
                <a:latin typeface="宋体" panose="02010600030101010101" pitchFamily="2" charset="-122"/>
                <a:ea typeface="宋体" panose="02010600030101010101" pitchFamily="2" charset="-122"/>
                <a:cs typeface="+mn-ea"/>
                <a:sym typeface="+mn-lt"/>
              </a:endParaRPr>
            </a:p>
          </p:txBody>
        </p:sp>
      </p:grpSp>
      <p:sp>
        <p:nvSpPr>
          <p:cNvPr id="6" name="矩形 5"/>
          <p:cNvSpPr/>
          <p:nvPr/>
        </p:nvSpPr>
        <p:spPr>
          <a:xfrm>
            <a:off x="635" y="6179820"/>
            <a:ext cx="12201525" cy="68834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l"/>
            <a:r>
              <a:rPr lang="en-US" altLang="zh-CN"/>
              <a:t>                     Shanxi Institute of Mechanical &amp; Electrical Engineering  </a:t>
            </a:r>
            <a:endParaRPr lang="en-US" altLang="zh-CN"/>
          </a:p>
          <a:p>
            <a:pPr algn="l"/>
            <a:r>
              <a:rPr lang="en-US" altLang="zh-CN"/>
              <a:t>                     </a:t>
            </a:r>
            <a:r>
              <a:rPr lang="zh-CN" altLang="en-US"/>
              <a:t>山西机电职业技术学院</a:t>
            </a:r>
            <a:endParaRPr lang="zh-CN" altLang="en-US"/>
          </a:p>
        </p:txBody>
      </p:sp>
      <p:pic>
        <p:nvPicPr>
          <p:cNvPr id="9" name="图片 8" descr="校徽"/>
          <p:cNvPicPr>
            <a:picLocks noChangeAspect="1"/>
          </p:cNvPicPr>
          <p:nvPr/>
        </p:nvPicPr>
        <p:blipFill>
          <a:blip r:embed="rId2"/>
          <a:stretch>
            <a:fillRect/>
          </a:stretch>
        </p:blipFill>
        <p:spPr>
          <a:xfrm rot="10800000" flipV="1">
            <a:off x="635" y="6179820"/>
            <a:ext cx="680085" cy="692785"/>
          </a:xfrm>
          <a:prstGeom prst="rect">
            <a:avLst/>
          </a:prstGeom>
        </p:spPr>
      </p:pic>
      <p:sp>
        <p:nvSpPr>
          <p:cNvPr id="27" name="Text Box 14"/>
          <p:cNvSpPr txBox="1">
            <a:spLocks noChangeArrowheads="1"/>
          </p:cNvSpPr>
          <p:nvPr/>
        </p:nvSpPr>
        <p:spPr bwMode="auto">
          <a:xfrm>
            <a:off x="5265420" y="3277870"/>
            <a:ext cx="6567805" cy="1045210"/>
          </a:xfrm>
          <a:prstGeom prst="rect">
            <a:avLst/>
          </a:prstGeom>
          <a:noFill/>
          <a:ln w="9525">
            <a:noFill/>
            <a:miter lim="800000"/>
          </a:ln>
          <a:effectLst>
            <a:outerShdw sx="1000" sy="1000" algn="ctr" rotWithShape="0">
              <a:schemeClr val="tx2"/>
            </a:outerShdw>
          </a:effectLst>
        </p:spPr>
        <p:txBody>
          <a:bodyPr wrap="square">
            <a:spAutoFit/>
          </a:bodyPr>
          <a:p>
            <a:pPr algn="ctr" latinLnBrk="1">
              <a:spcBef>
                <a:spcPct val="50000"/>
              </a:spcBef>
              <a:defRPr/>
            </a:pPr>
            <a:r>
              <a:rPr lang="en-US" altLang="zh-CN" sz="3200" b="1" dirty="0">
                <a:solidFill>
                  <a:schemeClr val="accent6">
                    <a:lumMod val="75000"/>
                  </a:schemeClr>
                </a:solidFill>
                <a:latin typeface="Times New Roman" panose="02020603050405020304" pitchFamily="18" charset="0"/>
                <a:ea typeface="Gulim" panose="020B0600000101010101" pitchFamily="34" charset="-127"/>
                <a:cs typeface="Times New Roman" panose="02020603050405020304" pitchFamily="18" charset="0"/>
              </a:rPr>
              <a:t>Lesson 11 Steering System</a:t>
            </a:r>
            <a:endParaRPr lang="en-US" altLang="zh-CN" sz="3200" b="1" dirty="0">
              <a:solidFill>
                <a:schemeClr val="accent6">
                  <a:lumMod val="75000"/>
                </a:schemeClr>
              </a:solidFill>
              <a:latin typeface="Times New Roman" panose="02020603050405020304" pitchFamily="18" charset="0"/>
              <a:ea typeface="Gulim" panose="020B0600000101010101" pitchFamily="34" charset="-127"/>
              <a:cs typeface="Times New Roman" panose="02020603050405020304" pitchFamily="18" charset="0"/>
            </a:endParaRPr>
          </a:p>
          <a:p>
            <a:pPr algn="ctr" latinLnBrk="1">
              <a:spcBef>
                <a:spcPct val="50000"/>
              </a:spcBef>
              <a:defRPr/>
            </a:pPr>
            <a:r>
              <a:rPr lang="zh-CN" altLang="en-US" sz="2000" b="1" dirty="0">
                <a:solidFill>
                  <a:schemeClr val="accent6">
                    <a:lumMod val="75000"/>
                  </a:schemeClr>
                </a:solidFill>
                <a:latin typeface="宋体" panose="02010600030101010101" pitchFamily="2" charset="-122"/>
                <a:ea typeface="宋体" panose="02010600030101010101" pitchFamily="2" charset="-122"/>
              </a:rPr>
              <a:t>转向系统</a:t>
            </a:r>
            <a:endParaRPr lang="zh-CN" altLang="en-US" sz="2000" b="1" dirty="0">
              <a:solidFill>
                <a:schemeClr val="accent6">
                  <a:lumMod val="75000"/>
                </a:schemeClr>
              </a:solidFill>
              <a:latin typeface="宋体" panose="02010600030101010101" pitchFamily="2" charset="-122"/>
              <a:ea typeface="宋体" panose="02010600030101010101" pitchFamily="2" charset="-122"/>
            </a:endParaRPr>
          </a:p>
        </p:txBody>
      </p:sp>
      <p:sp>
        <p:nvSpPr>
          <p:cNvPr id="28" name="Text Box 15"/>
          <p:cNvSpPr txBox="1">
            <a:spLocks noChangeArrowheads="1"/>
          </p:cNvSpPr>
          <p:nvPr/>
        </p:nvSpPr>
        <p:spPr bwMode="auto">
          <a:xfrm>
            <a:off x="5405914" y="2523351"/>
            <a:ext cx="6500812" cy="583565"/>
          </a:xfrm>
          <a:prstGeom prst="rect">
            <a:avLst/>
          </a:prstGeom>
          <a:noFill/>
          <a:ln w="9525">
            <a:noFill/>
            <a:miter lim="800000"/>
          </a:ln>
          <a:effectLst/>
        </p:spPr>
        <p:txBody>
          <a:bodyPr>
            <a:spAutoFit/>
          </a:bodyPr>
          <a:p>
            <a:pPr algn="ctr" fontAlgn="auto" latinLnBrk="1">
              <a:spcBef>
                <a:spcPct val="50000"/>
              </a:spcBef>
              <a:spcAft>
                <a:spcPts val="0"/>
              </a:spcAft>
              <a:defRPr/>
            </a:pPr>
            <a:r>
              <a:rPr kumimoji="1" lang="en-US" altLang="zh-CN" sz="3200" b="1" dirty="0">
                <a:solidFill>
                  <a:schemeClr val="tx1"/>
                </a:solidFill>
                <a:effectLst/>
                <a:uFillTx/>
                <a:latin typeface="+mj-lt"/>
                <a:ea typeface="华文彩云" panose="02010800040101010101" pitchFamily="2" charset="-122"/>
              </a:rPr>
              <a:t>Unit 4 Steering &amp; braking systems</a:t>
            </a:r>
            <a:endParaRPr kumimoji="1" lang="en-US" altLang="zh-CN" sz="3200" b="1" dirty="0">
              <a:solidFill>
                <a:schemeClr val="tx1"/>
              </a:solidFill>
              <a:effectLst/>
              <a:uFillTx/>
              <a:latin typeface="+mj-lt"/>
              <a:ea typeface="华文彩云" panose="02010800040101010101" pitchFamily="2"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Rot="1" noChangeArrowheads="1"/>
          </p:cNvSpPr>
          <p:nvPr/>
        </p:nvSpPr>
        <p:spPr bwMode="auto">
          <a:xfrm>
            <a:off x="812800" y="1645285"/>
            <a:ext cx="10565765" cy="3338830"/>
          </a:xfrm>
          <a:prstGeom prst="rect">
            <a:avLst/>
          </a:prstGeom>
          <a:noFill/>
          <a:ln w="9525">
            <a:noFill/>
            <a:miter lim="800000"/>
          </a:ln>
        </p:spPr>
        <p:txBody>
          <a:bodyPr/>
          <a:p>
            <a:pPr marL="0" indent="609600" algn="just" eaLnBrk="0" fontAlgn="auto" hangingPunct="0">
              <a:lnSpc>
                <a:spcPct val="130000"/>
              </a:lnSpc>
              <a:buFontTx/>
              <a:buNone/>
              <a:extLst>
                <a:ext uri="{35155182-B16C-46BC-9424-99874614C6A1}">
                  <wpsdc:indentchars xmlns:wpsdc="http://www.wps.cn/officeDocument/2017/drawingmlCustomData" val="200" checksum="4158780845"/>
                </a:ext>
              </a:extLst>
            </a:pPr>
            <a:r>
              <a:rPr lang="en-US" sz="2400" dirty="0">
                <a:latin typeface="宋体" panose="02010600030101010101" pitchFamily="2" charset="-122"/>
                <a:ea typeface="宋体" panose="02010600030101010101" pitchFamily="2" charset="-122"/>
                <a:cs typeface="宋体" panose="02010600030101010101" pitchFamily="2" charset="-122"/>
                <a:sym typeface="+mn-ea"/>
              </a:rPr>
              <a:t> 根据转向装置的不同，转向系统也可分为齿轮齿条式转向系统和循环球式转向系统。</a:t>
            </a:r>
            <a:endParaRPr lang="en-US" sz="2400" dirty="0">
              <a:latin typeface="宋体" panose="02010600030101010101" pitchFamily="2" charset="-122"/>
              <a:ea typeface="宋体" panose="02010600030101010101" pitchFamily="2" charset="-122"/>
              <a:cs typeface="宋体" panose="02010600030101010101" pitchFamily="2" charset="-122"/>
              <a:sym typeface="+mn-ea"/>
            </a:endParaRPr>
          </a:p>
          <a:p>
            <a:pPr marL="0" indent="609600" algn="just" eaLnBrk="0" fontAlgn="auto" hangingPunct="0">
              <a:lnSpc>
                <a:spcPct val="130000"/>
              </a:lnSpc>
              <a:buFontTx/>
              <a:buNone/>
              <a:extLst>
                <a:ext uri="{35155182-B16C-46BC-9424-99874614C6A1}">
                  <wpsdc:indentchars xmlns:wpsdc="http://www.wps.cn/officeDocument/2017/drawingmlCustomData" val="200" checksum="4158780845"/>
                </a:ext>
              </a:extLst>
            </a:pPr>
            <a:r>
              <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rPr>
              <a:t>齿轮齿条式转向器主要由齿轮和齿条两部分组成。小齿轮与转向轴相连。齿条是一个侧面有齿的扁杆。齿条齿与小齿轮上的齿啮合。当驾驶员转动方向盘时，小齿轮转动。它使齿条从一边移动到另一边。齿条的运动使转向连杆</a:t>
            </a:r>
            <a:r>
              <a:rPr lang="zh-CN" altLang="en-US" sz="2400" dirty="0">
                <a:solidFill>
                  <a:schemeClr val="tx1"/>
                </a:solidFill>
                <a:latin typeface="宋体" panose="02010600030101010101" pitchFamily="2" charset="-122"/>
                <a:ea typeface="宋体" panose="02010600030101010101" pitchFamily="2" charset="-122"/>
                <a:cs typeface="宋体" panose="02010600030101010101" pitchFamily="2" charset="-122"/>
              </a:rPr>
              <a:t>也从一边移到另一边</a:t>
            </a:r>
            <a:r>
              <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rPr>
              <a:t>。</a:t>
            </a:r>
            <a:r>
              <a:rPr lang="zh-CN" altLang="en-US" sz="2400" dirty="0">
                <a:solidFill>
                  <a:schemeClr val="tx1"/>
                </a:solidFill>
                <a:latin typeface="宋体" panose="02010600030101010101" pitchFamily="2" charset="-122"/>
                <a:ea typeface="宋体" panose="02010600030101010101" pitchFamily="2" charset="-122"/>
                <a:cs typeface="宋体" panose="02010600030101010101" pitchFamily="2" charset="-122"/>
              </a:rPr>
              <a:t>然后</a:t>
            </a:r>
            <a:r>
              <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rPr>
              <a:t>转向连杆使车轮向左或向右转动。</a:t>
            </a:r>
            <a:endPar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grpSp>
        <p:nvGrpSpPr>
          <p:cNvPr id="29" name="组合 28"/>
          <p:cNvGrpSpPr/>
          <p:nvPr/>
        </p:nvGrpSpPr>
        <p:grpSpPr>
          <a:xfrm>
            <a:off x="6607175" y="91440"/>
            <a:ext cx="5478780" cy="467360"/>
            <a:chOff x="10405" y="144"/>
            <a:chExt cx="8628" cy="736"/>
          </a:xfrm>
        </p:grpSpPr>
        <p:sp>
          <p:nvSpPr>
            <p:cNvPr id="6" name="流程图: 可选过程 5">
              <a:hlinkClick r:id="rId1"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7" name="流程图: 可选过程 6">
              <a:hlinkClick r:id="rId2" action="ppaction://hlinksldjump"/>
            </p:cNvPr>
            <p:cNvSpPr/>
            <p:nvPr/>
          </p:nvSpPr>
          <p:spPr>
            <a:xfrm>
              <a:off x="14725"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8" name="流程图: 可选过程 7">
              <a:hlinkClick r:id="rId3"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a:t>
              </a:r>
              <a:r>
                <a:rPr lang="en-US" altLang="zh-CN" sz="1400" b="1">
                  <a:solidFill>
                    <a:schemeClr val="tx1"/>
                  </a:solidFill>
                </a:rPr>
                <a:t>class</a:t>
              </a:r>
              <a:endParaRPr lang="en-US" altLang="zh-CN" sz="1400" b="1">
                <a:solidFill>
                  <a:schemeClr val="tx1"/>
                </a:solidFill>
              </a:endParaRPr>
            </a:p>
          </p:txBody>
        </p:sp>
        <p:sp>
          <p:nvSpPr>
            <p:cNvPr id="9" name="流程图: 可选过程 8">
              <a:hlinkClick r:id="rId4" action="ppaction://hlinksldjump"/>
            </p:cNvPr>
            <p:cNvSpPr/>
            <p:nvPr/>
          </p:nvSpPr>
          <p:spPr>
            <a:xfrm>
              <a:off x="16879"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pic>
        <p:nvPicPr>
          <p:cNvPr id="2" name="图片 1" descr="333437323831373b333530353430323bb7b5bbd8">
            <a:hlinkClick r:id="rId5" action="ppaction://hlinksldjump"/>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570335" y="6231890"/>
            <a:ext cx="515620" cy="515620"/>
          </a:xfrm>
          <a:prstGeom prst="rect">
            <a:avLst/>
          </a:prstGeom>
        </p:spPr>
      </p:pic>
    </p:spTree>
    <p:custDataLst>
      <p:tags r:id="rId8"/>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Rot="1" noChangeArrowheads="1"/>
          </p:cNvSpPr>
          <p:nvPr/>
        </p:nvSpPr>
        <p:spPr bwMode="auto">
          <a:xfrm>
            <a:off x="812800" y="1895475"/>
            <a:ext cx="10565765" cy="3067050"/>
          </a:xfrm>
          <a:prstGeom prst="rect">
            <a:avLst/>
          </a:prstGeom>
          <a:noFill/>
          <a:ln w="9525">
            <a:noFill/>
            <a:miter lim="800000"/>
          </a:ln>
        </p:spPr>
        <p:txBody>
          <a:bodyPr/>
          <a:p>
            <a:pPr marL="0" indent="609600" algn="just" eaLnBrk="0" fontAlgn="auto" hangingPunct="0">
              <a:lnSpc>
                <a:spcPct val="130000"/>
              </a:lnSpc>
              <a:buFontTx/>
              <a:buNone/>
              <a:extLst>
                <a:ext uri="{35155182-B16C-46BC-9424-99874614C6A1}">
                  <wpsdc:indentchars xmlns:wpsdc="http://www.wps.cn/officeDocument/2017/drawingmlCustomData" val="200" checksum="4158780845"/>
                </a:ext>
              </a:extLst>
            </a:pPr>
            <a:r>
              <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rPr>
              <a:t>在循环球式转向器中，方向盘通过转向轴与蜗杆轴相连。带有螺纹孔的金属块叫做滚珠螺母。滚珠螺母的螺纹与蜗杆轴的螺纹相匹配。滚珠轴承位于蜗杆轴的螺纹和滚珠螺母之间。滚珠螺母的外侧有齿轮齿，与扇形齿轮轴上的齿轮齿啮合。当方向盘转动时，蜗杆轴旋转，使滚珠螺母上下运动。由于滚珠螺母上的齿轮齿与扇形轴上的齿轮齿啮合，螺母的运动使扇形轴旋转和摆动转向摇臂。</a:t>
            </a:r>
            <a:endPar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grpSp>
        <p:nvGrpSpPr>
          <p:cNvPr id="29" name="组合 28"/>
          <p:cNvGrpSpPr/>
          <p:nvPr/>
        </p:nvGrpSpPr>
        <p:grpSpPr>
          <a:xfrm>
            <a:off x="6607175" y="91440"/>
            <a:ext cx="5478780" cy="467360"/>
            <a:chOff x="10405" y="144"/>
            <a:chExt cx="8628" cy="736"/>
          </a:xfrm>
        </p:grpSpPr>
        <p:sp>
          <p:nvSpPr>
            <p:cNvPr id="6" name="流程图: 可选过程 5">
              <a:hlinkClick r:id="rId1"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7" name="流程图: 可选过程 6">
              <a:hlinkClick r:id="rId2" action="ppaction://hlinksldjump"/>
            </p:cNvPr>
            <p:cNvSpPr/>
            <p:nvPr/>
          </p:nvSpPr>
          <p:spPr>
            <a:xfrm>
              <a:off x="14725"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8" name="流程图: 可选过程 7">
              <a:hlinkClick r:id="rId3"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a:t>
              </a:r>
              <a:r>
                <a:rPr lang="en-US" altLang="zh-CN" sz="1400" b="1">
                  <a:solidFill>
                    <a:schemeClr val="tx1"/>
                  </a:solidFill>
                </a:rPr>
                <a:t>class</a:t>
              </a:r>
              <a:endParaRPr lang="en-US" altLang="zh-CN" sz="1400" b="1">
                <a:solidFill>
                  <a:schemeClr val="tx1"/>
                </a:solidFill>
              </a:endParaRPr>
            </a:p>
          </p:txBody>
        </p:sp>
        <p:sp>
          <p:nvSpPr>
            <p:cNvPr id="9" name="流程图: 可选过程 8">
              <a:hlinkClick r:id="rId4" action="ppaction://hlinksldjump"/>
            </p:cNvPr>
            <p:cNvSpPr/>
            <p:nvPr/>
          </p:nvSpPr>
          <p:spPr>
            <a:xfrm>
              <a:off x="16879"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pic>
        <p:nvPicPr>
          <p:cNvPr id="2" name="图片 1" descr="333437323831373b333530353430323bb7b5bbd8">
            <a:hlinkClick r:id="rId5" action="ppaction://hlinksldjump"/>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570335" y="6231890"/>
            <a:ext cx="515620" cy="515620"/>
          </a:xfrm>
          <a:prstGeom prst="rect">
            <a:avLst/>
          </a:prstGeom>
        </p:spPr>
      </p:pic>
    </p:spTree>
    <p:custDataLst>
      <p:tags r:id="rId8"/>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8773160" y="1675765"/>
            <a:ext cx="3100705" cy="3415030"/>
          </a:xfrm>
          <a:prstGeom prst="rect">
            <a:avLst/>
          </a:prstGeom>
          <a:noFill/>
        </p:spPr>
        <p:txBody>
          <a:bodyPr wrap="square" rtlCol="0">
            <a:spAutoFit/>
          </a:bodyPr>
          <a:p>
            <a:pPr fontAlgn="auto">
              <a:lnSpc>
                <a:spcPct val="150000"/>
              </a:lnSpc>
            </a:pPr>
            <a:r>
              <a:rPr lang="en-US" altLang="zh-CN" sz="2400"/>
              <a:t>1 _________________</a:t>
            </a:r>
            <a:endParaRPr lang="en-US" altLang="zh-CN" sz="2400"/>
          </a:p>
          <a:p>
            <a:pPr fontAlgn="auto">
              <a:lnSpc>
                <a:spcPct val="150000"/>
              </a:lnSpc>
            </a:pPr>
            <a:r>
              <a:rPr lang="en-US" altLang="zh-CN" sz="2400"/>
              <a:t>2 _________________</a:t>
            </a:r>
            <a:endParaRPr lang="en-US" altLang="zh-CN" sz="2400"/>
          </a:p>
          <a:p>
            <a:pPr fontAlgn="auto">
              <a:lnSpc>
                <a:spcPct val="150000"/>
              </a:lnSpc>
            </a:pPr>
            <a:r>
              <a:rPr lang="en-US" altLang="zh-CN" sz="2400"/>
              <a:t>3 _________________</a:t>
            </a:r>
            <a:endParaRPr lang="en-US" altLang="zh-CN" sz="2400"/>
          </a:p>
          <a:p>
            <a:pPr fontAlgn="auto">
              <a:lnSpc>
                <a:spcPct val="150000"/>
              </a:lnSpc>
            </a:pPr>
            <a:r>
              <a:rPr lang="en-US" altLang="zh-CN" sz="2400"/>
              <a:t>4 _________________</a:t>
            </a:r>
            <a:endParaRPr lang="en-US" altLang="zh-CN" sz="2400"/>
          </a:p>
          <a:p>
            <a:pPr fontAlgn="auto">
              <a:lnSpc>
                <a:spcPct val="150000"/>
              </a:lnSpc>
            </a:pPr>
            <a:r>
              <a:rPr lang="en-US" altLang="zh-CN" sz="2400"/>
              <a:t>5 _________________</a:t>
            </a:r>
            <a:endParaRPr lang="en-US" altLang="zh-CN" sz="2400"/>
          </a:p>
          <a:p>
            <a:pPr fontAlgn="auto">
              <a:lnSpc>
                <a:spcPct val="150000"/>
              </a:lnSpc>
            </a:pPr>
            <a:r>
              <a:rPr lang="en-US" altLang="zh-CN" sz="2400"/>
              <a:t>6 _________________</a:t>
            </a:r>
            <a:endParaRPr lang="en-US" altLang="zh-CN" sz="2400"/>
          </a:p>
        </p:txBody>
      </p:sp>
      <p:pic>
        <p:nvPicPr>
          <p:cNvPr id="305" name="图片 305" descr="Lesson 10 rack and pinion 1.2"/>
          <p:cNvPicPr>
            <a:picLocks noChangeAspect="1"/>
          </p:cNvPicPr>
          <p:nvPr>
            <p:ph idx="1"/>
          </p:nvPr>
        </p:nvPicPr>
        <p:blipFill>
          <a:blip r:embed="rId1"/>
          <a:srcRect l="4420" r="1994"/>
          <a:stretch>
            <a:fillRect/>
          </a:stretch>
        </p:blipFill>
        <p:spPr>
          <a:xfrm>
            <a:off x="514985" y="1513205"/>
            <a:ext cx="7830820" cy="4675505"/>
          </a:xfrm>
          <a:prstGeom prst="rect">
            <a:avLst/>
          </a:prstGeom>
        </p:spPr>
      </p:pic>
      <p:sp>
        <p:nvSpPr>
          <p:cNvPr id="22" name="文本框 21"/>
          <p:cNvSpPr txBox="1"/>
          <p:nvPr/>
        </p:nvSpPr>
        <p:spPr>
          <a:xfrm>
            <a:off x="9180830" y="1806575"/>
            <a:ext cx="2533650" cy="460375"/>
          </a:xfrm>
          <a:prstGeom prst="rect">
            <a:avLst/>
          </a:prstGeom>
          <a:noFill/>
        </p:spPr>
        <p:txBody>
          <a:bodyPr wrap="square" rtlCol="0">
            <a:spAutoFit/>
          </a:bodyPr>
          <a:p>
            <a:r>
              <a:rPr lang="en-US" altLang="zh-CN" sz="2400" b="1">
                <a:solidFill>
                  <a:srgbClr val="FF0000"/>
                </a:solidFill>
                <a:latin typeface="Times New Roman" panose="02020603050405020304" pitchFamily="18" charset="0"/>
                <a:cs typeface="Times New Roman" panose="02020603050405020304" pitchFamily="18" charset="0"/>
              </a:rPr>
              <a:t> Rack-and-pinion</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48129" name="Rectangle 2"/>
          <p:cNvSpPr>
            <a:spLocks noRot="1" noChangeArrowheads="1"/>
          </p:cNvSpPr>
          <p:nvPr/>
        </p:nvSpPr>
        <p:spPr bwMode="auto">
          <a:xfrm>
            <a:off x="1191895" y="591820"/>
            <a:ext cx="5697855" cy="518160"/>
          </a:xfrm>
          <a:prstGeom prst="rect">
            <a:avLst/>
          </a:prstGeom>
          <a:noFill/>
          <a:ln w="9525">
            <a:noFill/>
            <a:miter lim="800000"/>
          </a:ln>
        </p:spPr>
        <p:txBody>
          <a:bodyPr/>
          <a:p>
            <a:pPr marL="0" indent="0" eaLnBrk="0" fontAlgn="auto" hangingPunct="0">
              <a:lnSpc>
                <a:spcPct val="150000"/>
              </a:lnSpc>
              <a:buFontTx/>
              <a:buNone/>
            </a:pPr>
            <a:r>
              <a:rPr lang="en-US" sz="2000" b="1" dirty="0">
                <a:solidFill>
                  <a:schemeClr val="tx1"/>
                </a:solidFill>
                <a:latin typeface="Calibri" panose="020F0502020204030204" charset="0"/>
                <a:cs typeface="Calibri" panose="020F0502020204030204" charset="0"/>
              </a:rPr>
              <a:t> </a:t>
            </a:r>
            <a:endParaRPr lang="en-US" sz="2000" b="1" dirty="0">
              <a:solidFill>
                <a:schemeClr val="tx1"/>
              </a:solidFill>
              <a:latin typeface="Calibri" panose="020F0502020204030204" charset="0"/>
              <a:cs typeface="Calibri" panose="020F0502020204030204" charset="0"/>
            </a:endParaRPr>
          </a:p>
        </p:txBody>
      </p:sp>
      <p:grpSp>
        <p:nvGrpSpPr>
          <p:cNvPr id="29" name="组合 28"/>
          <p:cNvGrpSpPr/>
          <p:nvPr/>
        </p:nvGrpSpPr>
        <p:grpSpPr>
          <a:xfrm>
            <a:off x="6607175" y="91440"/>
            <a:ext cx="5478780" cy="467995"/>
            <a:chOff x="10405" y="144"/>
            <a:chExt cx="8628" cy="737"/>
          </a:xfrm>
        </p:grpSpPr>
        <p:sp>
          <p:nvSpPr>
            <p:cNvPr id="6" name="流程图: 可选过程 5">
              <a:hlinkClick r:id="rId2"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3" name="流程图: 可选过程 2">
              <a:hlinkClick r:id="rId3" action="ppaction://hlinksldjump"/>
            </p:cNvPr>
            <p:cNvSpPr/>
            <p:nvPr/>
          </p:nvSpPr>
          <p:spPr>
            <a:xfrm>
              <a:off x="1472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4" name="流程图: 可选过程 3">
              <a:hlinkClick r:id="rId4"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5" name="流程图: 可选过程 4">
              <a:hlinkClick r:id="rId5" action="ppaction://hlinksldjump"/>
            </p:cNvPr>
            <p:cNvSpPr/>
            <p:nvPr/>
          </p:nvSpPr>
          <p:spPr>
            <a:xfrm>
              <a:off x="16879"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sp>
        <p:nvSpPr>
          <p:cNvPr id="439" name="矩形 439"/>
          <p:cNvSpPr/>
          <p:nvPr/>
        </p:nvSpPr>
        <p:spPr>
          <a:xfrm>
            <a:off x="598170" y="673735"/>
            <a:ext cx="489585" cy="40386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r>
              <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rPr>
              <a:t>3</a:t>
            </a:r>
            <a:endPar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2" name="文本框 1"/>
          <p:cNvSpPr txBox="1"/>
          <p:nvPr/>
        </p:nvSpPr>
        <p:spPr>
          <a:xfrm>
            <a:off x="1393825" y="670560"/>
            <a:ext cx="5414010" cy="398780"/>
          </a:xfrm>
          <a:prstGeom prst="rect">
            <a:avLst/>
          </a:prstGeom>
          <a:noFill/>
        </p:spPr>
        <p:txBody>
          <a:bodyPr wrap="square" rtlCol="0" anchor="t">
            <a:spAutoFit/>
          </a:bodyPr>
          <a:p>
            <a:r>
              <a:rPr lang="zh-CN" altLang="en-US" sz="2000" b="1">
                <a:solidFill>
                  <a:schemeClr val="tx1"/>
                </a:solidFill>
                <a:uFillTx/>
                <a:latin typeface="+mj-lt"/>
                <a:cs typeface="+mj-lt"/>
              </a:rPr>
              <a:t>Name the following steering system and its parts. </a:t>
            </a:r>
            <a:endParaRPr lang="zh-CN" altLang="en-US" sz="2000" b="1">
              <a:solidFill>
                <a:schemeClr val="tx1"/>
              </a:solidFill>
              <a:uFillTx/>
              <a:latin typeface="+mj-lt"/>
              <a:cs typeface="+mj-lt"/>
            </a:endParaRPr>
          </a:p>
        </p:txBody>
      </p:sp>
      <p:sp>
        <p:nvSpPr>
          <p:cNvPr id="8" name="文本框 7"/>
          <p:cNvSpPr txBox="1"/>
          <p:nvPr/>
        </p:nvSpPr>
        <p:spPr>
          <a:xfrm>
            <a:off x="9296400" y="2336800"/>
            <a:ext cx="2058670" cy="460375"/>
          </a:xfrm>
          <a:prstGeom prst="rect">
            <a:avLst/>
          </a:prstGeom>
          <a:noFill/>
        </p:spPr>
        <p:txBody>
          <a:bodyPr wrap="square" rtlCol="0">
            <a:spAutoFit/>
          </a:bodyPr>
          <a:p>
            <a:r>
              <a:rPr lang="en-US" altLang="zh-CN" sz="2400" b="1">
                <a:solidFill>
                  <a:srgbClr val="FF0000"/>
                </a:solidFill>
                <a:latin typeface="Times New Roman" panose="02020603050405020304" pitchFamily="18" charset="0"/>
                <a:cs typeface="Times New Roman" panose="02020603050405020304" pitchFamily="18" charset="0"/>
              </a:rPr>
              <a:t>steering wheel </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12" name="文本框 11"/>
          <p:cNvSpPr txBox="1"/>
          <p:nvPr/>
        </p:nvSpPr>
        <p:spPr>
          <a:xfrm>
            <a:off x="9253220" y="2929255"/>
            <a:ext cx="2320925" cy="460375"/>
          </a:xfrm>
          <a:prstGeom prst="rect">
            <a:avLst/>
          </a:prstGeom>
          <a:noFill/>
        </p:spPr>
        <p:txBody>
          <a:bodyPr wrap="square" rtlCol="0">
            <a:spAutoFit/>
          </a:bodyPr>
          <a:p>
            <a:r>
              <a:rPr lang="en-US" altLang="zh-CN" sz="2400" b="1">
                <a:solidFill>
                  <a:srgbClr val="FF0000"/>
                </a:solidFill>
                <a:latin typeface="Times New Roman" panose="02020603050405020304" pitchFamily="18" charset="0"/>
                <a:cs typeface="Times New Roman" panose="02020603050405020304" pitchFamily="18" charset="0"/>
              </a:rPr>
              <a:t> steering shaft</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13" name="文本框 12"/>
          <p:cNvSpPr txBox="1"/>
          <p:nvPr/>
        </p:nvSpPr>
        <p:spPr>
          <a:xfrm>
            <a:off x="9274810" y="3430270"/>
            <a:ext cx="1156970" cy="460375"/>
          </a:xfrm>
          <a:prstGeom prst="rect">
            <a:avLst/>
          </a:prstGeom>
          <a:noFill/>
        </p:spPr>
        <p:txBody>
          <a:bodyPr wrap="square" rtlCol="0">
            <a:spAutoFit/>
          </a:bodyPr>
          <a:p>
            <a:r>
              <a:rPr lang="en-US" altLang="zh-CN" sz="2400" b="1">
                <a:solidFill>
                  <a:srgbClr val="FF0000"/>
                </a:solidFill>
                <a:latin typeface="Times New Roman" panose="02020603050405020304" pitchFamily="18" charset="0"/>
                <a:cs typeface="Times New Roman" panose="02020603050405020304" pitchFamily="18" charset="0"/>
              </a:rPr>
              <a:t> pinion</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33" name="文本框 32"/>
          <p:cNvSpPr txBox="1"/>
          <p:nvPr/>
        </p:nvSpPr>
        <p:spPr>
          <a:xfrm>
            <a:off x="9350375" y="3977005"/>
            <a:ext cx="819150" cy="460375"/>
          </a:xfrm>
          <a:prstGeom prst="rect">
            <a:avLst/>
          </a:prstGeom>
          <a:noFill/>
        </p:spPr>
        <p:txBody>
          <a:bodyPr wrap="square" rtlCol="0">
            <a:spAutoFit/>
          </a:bodyPr>
          <a:p>
            <a:r>
              <a:rPr lang="en-US" altLang="zh-CN" sz="2400" b="1">
                <a:solidFill>
                  <a:srgbClr val="FF0000"/>
                </a:solidFill>
                <a:latin typeface="Times New Roman" panose="02020603050405020304" pitchFamily="18" charset="0"/>
                <a:cs typeface="Times New Roman" panose="02020603050405020304" pitchFamily="18" charset="0"/>
              </a:rPr>
              <a:t>rack</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34" name="文本框 33"/>
          <p:cNvSpPr txBox="1"/>
          <p:nvPr/>
        </p:nvSpPr>
        <p:spPr>
          <a:xfrm>
            <a:off x="9306560" y="4523740"/>
            <a:ext cx="2567305" cy="460375"/>
          </a:xfrm>
          <a:prstGeom prst="rect">
            <a:avLst/>
          </a:prstGeom>
          <a:noFill/>
        </p:spPr>
        <p:txBody>
          <a:bodyPr wrap="square" rtlCol="0">
            <a:spAutoFit/>
          </a:bodyPr>
          <a:p>
            <a:r>
              <a:rPr lang="en-US" altLang="zh-CN" sz="2400" b="1">
                <a:solidFill>
                  <a:srgbClr val="FF0000"/>
                </a:solidFill>
                <a:latin typeface="Times New Roman" panose="02020603050405020304" pitchFamily="18" charset="0"/>
                <a:cs typeface="Times New Roman" panose="02020603050405020304" pitchFamily="18" charset="0"/>
              </a:rPr>
              <a:t> steering linkage  </a:t>
            </a:r>
            <a:endParaRPr lang="en-US" altLang="zh-CN" sz="2400" b="1">
              <a:solidFill>
                <a:srgbClr val="FF0000"/>
              </a:solidFill>
              <a:latin typeface="Times New Roman" panose="02020603050405020304" pitchFamily="18" charset="0"/>
              <a:cs typeface="Times New Roman" panose="02020603050405020304" pitchFamily="18" charset="0"/>
            </a:endParaRPr>
          </a:p>
        </p:txBody>
      </p:sp>
    </p:spTree>
    <p:custDataLst>
      <p:tags r:id="rId6"/>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8" grpId="0"/>
      <p:bldP spid="12" grpId="0"/>
      <p:bldP spid="13" grpId="0"/>
      <p:bldP spid="33" grpId="0"/>
      <p:bldP spid="3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88720" y="1376680"/>
            <a:ext cx="10575290" cy="4925060"/>
          </a:xfrm>
          <a:prstGeom prst="rect">
            <a:avLst/>
          </a:prstGeom>
          <a:noFill/>
        </p:spPr>
        <p:txBody>
          <a:bodyPr wrap="square" rtlCol="0">
            <a:spAutoFit/>
          </a:bodyPr>
          <a:p>
            <a:pPr algn="just" fontAlgn="auto">
              <a:lnSpc>
                <a:spcPct val="110000"/>
              </a:lnSpc>
            </a:pPr>
            <a:r>
              <a:rPr sz="2400">
                <a:latin typeface="Times New Roman" panose="02020603050405020304" pitchFamily="18" charset="0"/>
                <a:cs typeface="Times New Roman" panose="02020603050405020304" pitchFamily="18" charset="0"/>
              </a:rPr>
              <a:t>Which </a:t>
            </a:r>
            <a:r>
              <a:rPr lang="en-US" sz="2400">
                <a:latin typeface="Times New Roman" panose="02020603050405020304" pitchFamily="18" charset="0"/>
                <a:cs typeface="Times New Roman" panose="02020603050405020304" pitchFamily="18" charset="0"/>
              </a:rPr>
              <a:t>part</a:t>
            </a:r>
            <a:r>
              <a:rPr sz="2400">
                <a:latin typeface="Times New Roman" panose="02020603050405020304" pitchFamily="18" charset="0"/>
                <a:cs typeface="Times New Roman" panose="02020603050405020304" pitchFamily="18" charset="0"/>
              </a:rPr>
              <a:t> ...</a:t>
            </a:r>
            <a:endParaRPr sz="2400">
              <a:latin typeface="Times New Roman" panose="02020603050405020304" pitchFamily="18" charset="0"/>
              <a:cs typeface="Times New Roman" panose="02020603050405020304" pitchFamily="18" charset="0"/>
            </a:endParaRPr>
          </a:p>
          <a:p>
            <a:pPr algn="just" fontAlgn="auto">
              <a:lnSpc>
                <a:spcPct val="110000"/>
              </a:lnSpc>
            </a:pPr>
            <a:r>
              <a:rPr sz="2400">
                <a:latin typeface="Times New Roman" panose="02020603050405020304" pitchFamily="18" charset="0"/>
                <a:cs typeface="Times New Roman" panose="02020603050405020304" pitchFamily="18" charset="0"/>
              </a:rPr>
              <a:t>1.  has teeth on one side?</a:t>
            </a:r>
            <a:endParaRPr sz="2400">
              <a:latin typeface="Times New Roman" panose="02020603050405020304" pitchFamily="18" charset="0"/>
              <a:cs typeface="Times New Roman" panose="02020603050405020304" pitchFamily="18" charset="0"/>
            </a:endParaRPr>
          </a:p>
          <a:p>
            <a:pPr algn="just" fontAlgn="auto">
              <a:lnSpc>
                <a:spcPct val="110000"/>
              </a:lnSpc>
            </a:pPr>
            <a:endParaRPr sz="2400">
              <a:latin typeface="Times New Roman" panose="02020603050405020304" pitchFamily="18" charset="0"/>
              <a:cs typeface="Times New Roman" panose="02020603050405020304" pitchFamily="18" charset="0"/>
            </a:endParaRPr>
          </a:p>
          <a:p>
            <a:pPr algn="just" fontAlgn="auto">
              <a:lnSpc>
                <a:spcPct val="110000"/>
              </a:lnSpc>
            </a:pPr>
            <a:r>
              <a:rPr sz="2400">
                <a:latin typeface="Times New Roman" panose="02020603050405020304" pitchFamily="18" charset="0"/>
                <a:cs typeface="Times New Roman" panose="02020603050405020304" pitchFamily="18" charset="0"/>
              </a:rPr>
              <a:t>2. provides good off-road abilities?</a:t>
            </a:r>
            <a:endParaRPr sz="2400">
              <a:latin typeface="Times New Roman" panose="02020603050405020304" pitchFamily="18" charset="0"/>
              <a:cs typeface="Times New Roman" panose="02020603050405020304" pitchFamily="18" charset="0"/>
            </a:endParaRPr>
          </a:p>
          <a:p>
            <a:pPr algn="just" fontAlgn="auto">
              <a:lnSpc>
                <a:spcPct val="110000"/>
              </a:lnSpc>
            </a:pPr>
            <a:endParaRPr sz="2400">
              <a:latin typeface="Times New Roman" panose="02020603050405020304" pitchFamily="18" charset="0"/>
              <a:cs typeface="Times New Roman" panose="02020603050405020304" pitchFamily="18" charset="0"/>
            </a:endParaRPr>
          </a:p>
          <a:p>
            <a:pPr algn="just" fontAlgn="auto">
              <a:lnSpc>
                <a:spcPct val="110000"/>
              </a:lnSpc>
            </a:pPr>
            <a:r>
              <a:rPr sz="2400">
                <a:latin typeface="Times New Roman" panose="02020603050405020304" pitchFamily="18" charset="0"/>
                <a:cs typeface="Times New Roman" panose="02020603050405020304" pitchFamily="18" charset="0"/>
              </a:rPr>
              <a:t>3. can move back and forth?</a:t>
            </a:r>
            <a:endParaRPr sz="2400">
              <a:latin typeface="Times New Roman" panose="02020603050405020304" pitchFamily="18" charset="0"/>
              <a:cs typeface="Times New Roman" panose="02020603050405020304" pitchFamily="18" charset="0"/>
            </a:endParaRPr>
          </a:p>
          <a:p>
            <a:pPr algn="just" fontAlgn="auto">
              <a:lnSpc>
                <a:spcPct val="110000"/>
              </a:lnSpc>
            </a:pPr>
            <a:endParaRPr sz="2400">
              <a:latin typeface="Times New Roman" panose="02020603050405020304" pitchFamily="18" charset="0"/>
              <a:cs typeface="Times New Roman" panose="02020603050405020304" pitchFamily="18" charset="0"/>
            </a:endParaRPr>
          </a:p>
          <a:p>
            <a:pPr algn="just" fontAlgn="auto">
              <a:lnSpc>
                <a:spcPct val="110000"/>
              </a:lnSpc>
            </a:pPr>
            <a:r>
              <a:rPr sz="2400">
                <a:latin typeface="Times New Roman" panose="02020603050405020304" pitchFamily="18" charset="0"/>
                <a:cs typeface="Times New Roman" panose="02020603050405020304" pitchFamily="18" charset="0"/>
              </a:rPr>
              <a:t>4. makes the rack move from side to side?</a:t>
            </a:r>
            <a:endParaRPr sz="2400">
              <a:latin typeface="Times New Roman" panose="02020603050405020304" pitchFamily="18" charset="0"/>
              <a:cs typeface="Times New Roman" panose="02020603050405020304" pitchFamily="18" charset="0"/>
            </a:endParaRPr>
          </a:p>
          <a:p>
            <a:pPr algn="just" fontAlgn="auto">
              <a:lnSpc>
                <a:spcPct val="110000"/>
              </a:lnSpc>
            </a:pPr>
            <a:endParaRPr sz="2400">
              <a:latin typeface="Times New Roman" panose="02020603050405020304" pitchFamily="18" charset="0"/>
              <a:cs typeface="Times New Roman" panose="02020603050405020304" pitchFamily="18" charset="0"/>
            </a:endParaRPr>
          </a:p>
          <a:p>
            <a:pPr algn="just" fontAlgn="auto">
              <a:lnSpc>
                <a:spcPct val="110000"/>
              </a:lnSpc>
            </a:pPr>
            <a:r>
              <a:rPr sz="2400">
                <a:latin typeface="Times New Roman" panose="02020603050405020304" pitchFamily="18" charset="0"/>
                <a:cs typeface="Times New Roman" panose="02020603050405020304" pitchFamily="18" charset="0"/>
              </a:rPr>
              <a:t>5. is between the steering wheel and the pinion?</a:t>
            </a:r>
            <a:endParaRPr sz="2400">
              <a:latin typeface="Times New Roman" panose="02020603050405020304" pitchFamily="18" charset="0"/>
              <a:cs typeface="Times New Roman" panose="02020603050405020304" pitchFamily="18" charset="0"/>
            </a:endParaRPr>
          </a:p>
          <a:p>
            <a:pPr algn="just" fontAlgn="auto">
              <a:lnSpc>
                <a:spcPct val="110000"/>
              </a:lnSpc>
            </a:pPr>
            <a:endParaRPr sz="2400">
              <a:latin typeface="Times New Roman" panose="02020603050405020304" pitchFamily="18" charset="0"/>
              <a:cs typeface="Times New Roman" panose="02020603050405020304" pitchFamily="18" charset="0"/>
            </a:endParaRPr>
          </a:p>
          <a:p>
            <a:pPr algn="just" fontAlgn="auto">
              <a:lnSpc>
                <a:spcPct val="100000"/>
              </a:lnSpc>
            </a:pPr>
            <a:endParaRPr sz="2400">
              <a:latin typeface="Times New Roman" panose="02020603050405020304" pitchFamily="18" charset="0"/>
              <a:cs typeface="Times New Roman" panose="02020603050405020304" pitchFamily="18" charset="0"/>
            </a:endParaRPr>
          </a:p>
        </p:txBody>
      </p:sp>
      <p:sp>
        <p:nvSpPr>
          <p:cNvPr id="48129" name="Rectangle 2"/>
          <p:cNvSpPr>
            <a:spLocks noRot="1" noChangeArrowheads="1"/>
          </p:cNvSpPr>
          <p:nvPr/>
        </p:nvSpPr>
        <p:spPr bwMode="auto">
          <a:xfrm>
            <a:off x="1188720" y="685165"/>
            <a:ext cx="8354060" cy="536575"/>
          </a:xfrm>
          <a:prstGeom prst="rect">
            <a:avLst/>
          </a:prstGeom>
          <a:noFill/>
          <a:ln w="9525">
            <a:noFill/>
            <a:miter lim="800000"/>
          </a:ln>
        </p:spPr>
        <p:txBody>
          <a:bodyPr/>
          <a:p>
            <a:pPr marL="0" indent="0" eaLnBrk="0" fontAlgn="auto" hangingPunct="0">
              <a:lnSpc>
                <a:spcPct val="150000"/>
              </a:lnSpc>
              <a:buFontTx/>
              <a:buNone/>
            </a:pPr>
            <a:r>
              <a:rPr lang="en-US" sz="2000" b="1" dirty="0">
                <a:solidFill>
                  <a:schemeClr val="tx1"/>
                </a:solidFill>
                <a:latin typeface="Calibri" panose="020F0502020204030204" charset="0"/>
                <a:cs typeface="Calibri" panose="020F0502020204030204" charset="0"/>
              </a:rPr>
              <a:t>Find the parts which fit the descriptions in Task 3.  </a:t>
            </a:r>
            <a:endParaRPr lang="en-US" sz="2000" b="1" dirty="0">
              <a:solidFill>
                <a:schemeClr val="tx1"/>
              </a:solidFill>
              <a:latin typeface="Calibri" panose="020F0502020204030204" charset="0"/>
              <a:cs typeface="Calibri" panose="020F0502020204030204" charset="0"/>
            </a:endParaRPr>
          </a:p>
        </p:txBody>
      </p:sp>
      <p:sp>
        <p:nvSpPr>
          <p:cNvPr id="12" name="文本框 11"/>
          <p:cNvSpPr txBox="1"/>
          <p:nvPr/>
        </p:nvSpPr>
        <p:spPr>
          <a:xfrm>
            <a:off x="1577975" y="2232025"/>
            <a:ext cx="9634220" cy="460375"/>
          </a:xfrm>
          <a:prstGeom prst="rect">
            <a:avLst/>
          </a:prstGeom>
          <a:noFill/>
        </p:spPr>
        <p:txBody>
          <a:bodyPr wrap="square" rtlCol="0">
            <a:spAutoFit/>
          </a:bodyPr>
          <a:p>
            <a:pPr fontAlgn="auto"/>
            <a:r>
              <a:rPr lang="en-US" altLang="zh-CN" sz="2400">
                <a:solidFill>
                  <a:srgbClr val="FF0000"/>
                </a:solidFill>
                <a:latin typeface="Times New Roman" panose="02020603050405020304" pitchFamily="18" charset="0"/>
                <a:cs typeface="Times New Roman" panose="02020603050405020304" pitchFamily="18" charset="0"/>
              </a:rPr>
              <a:t>The rack has teeth on one side.</a:t>
            </a:r>
            <a:endParaRPr lang="en-US" altLang="zh-CN" sz="2400">
              <a:solidFill>
                <a:srgbClr val="FF0000"/>
              </a:solidFill>
              <a:latin typeface="Times New Roman" panose="02020603050405020304" pitchFamily="18" charset="0"/>
              <a:cs typeface="Times New Roman" panose="02020603050405020304" pitchFamily="18" charset="0"/>
            </a:endParaRPr>
          </a:p>
        </p:txBody>
      </p:sp>
      <p:sp>
        <p:nvSpPr>
          <p:cNvPr id="4" name="文本框 3"/>
          <p:cNvSpPr txBox="1"/>
          <p:nvPr/>
        </p:nvSpPr>
        <p:spPr>
          <a:xfrm>
            <a:off x="1577975" y="3067685"/>
            <a:ext cx="7000875" cy="460375"/>
          </a:xfrm>
          <a:prstGeom prst="rect">
            <a:avLst/>
          </a:prstGeom>
          <a:noFill/>
        </p:spPr>
        <p:txBody>
          <a:bodyPr wrap="square" rtlCol="0">
            <a:spAutoFit/>
          </a:bodyPr>
          <a:p>
            <a:r>
              <a:rPr lang="en-US" altLang="zh-CN" sz="2400">
                <a:solidFill>
                  <a:srgbClr val="FF0000"/>
                </a:solidFill>
                <a:latin typeface="Times New Roman" panose="02020603050405020304" pitchFamily="18" charset="0"/>
                <a:cs typeface="Times New Roman" panose="02020603050405020304" pitchFamily="18" charset="0"/>
              </a:rPr>
              <a:t>The steering wheel provides good off-road abilities. </a:t>
            </a:r>
            <a:endParaRPr lang="en-US" altLang="zh-CN" sz="2400">
              <a:solidFill>
                <a:srgbClr val="FF0000"/>
              </a:solidFill>
              <a:latin typeface="Times New Roman" panose="02020603050405020304" pitchFamily="18" charset="0"/>
              <a:cs typeface="Times New Roman" panose="02020603050405020304" pitchFamily="18" charset="0"/>
            </a:endParaRPr>
          </a:p>
        </p:txBody>
      </p:sp>
      <p:sp>
        <p:nvSpPr>
          <p:cNvPr id="5" name="文本框 4"/>
          <p:cNvSpPr txBox="1"/>
          <p:nvPr/>
        </p:nvSpPr>
        <p:spPr>
          <a:xfrm>
            <a:off x="1577975" y="3838575"/>
            <a:ext cx="6470015" cy="460375"/>
          </a:xfrm>
          <a:prstGeom prst="rect">
            <a:avLst/>
          </a:prstGeom>
          <a:noFill/>
        </p:spPr>
        <p:txBody>
          <a:bodyPr wrap="square" rtlCol="0">
            <a:spAutoFit/>
          </a:bodyPr>
          <a:p>
            <a:r>
              <a:rPr lang="en-US" altLang="zh-CN" sz="2400">
                <a:solidFill>
                  <a:srgbClr val="FF0000"/>
                </a:solidFill>
                <a:latin typeface="Times New Roman" panose="02020603050405020304" pitchFamily="18" charset="0"/>
                <a:cs typeface="Times New Roman" panose="02020603050405020304" pitchFamily="18" charset="0"/>
              </a:rPr>
              <a:t>The steering linkage can move back and forth. </a:t>
            </a:r>
            <a:endParaRPr lang="en-US" altLang="zh-CN" sz="2400">
              <a:solidFill>
                <a:srgbClr val="FF0000"/>
              </a:solidFill>
              <a:latin typeface="Times New Roman" panose="02020603050405020304" pitchFamily="18" charset="0"/>
              <a:cs typeface="Times New Roman" panose="02020603050405020304" pitchFamily="18" charset="0"/>
            </a:endParaRPr>
          </a:p>
        </p:txBody>
      </p:sp>
      <p:sp>
        <p:nvSpPr>
          <p:cNvPr id="20" name="文本框 19"/>
          <p:cNvSpPr txBox="1"/>
          <p:nvPr/>
        </p:nvSpPr>
        <p:spPr>
          <a:xfrm>
            <a:off x="1577975" y="4651375"/>
            <a:ext cx="6545580" cy="460375"/>
          </a:xfrm>
          <a:prstGeom prst="rect">
            <a:avLst/>
          </a:prstGeom>
          <a:noFill/>
        </p:spPr>
        <p:txBody>
          <a:bodyPr wrap="square" rtlCol="0">
            <a:spAutoFit/>
          </a:bodyPr>
          <a:p>
            <a:r>
              <a:rPr lang="en-US" altLang="zh-CN" sz="2400">
                <a:solidFill>
                  <a:srgbClr val="FF0000"/>
                </a:solidFill>
                <a:latin typeface="Times New Roman" panose="02020603050405020304" pitchFamily="18" charset="0"/>
                <a:cs typeface="Times New Roman" panose="02020603050405020304" pitchFamily="18" charset="0"/>
              </a:rPr>
              <a:t>The pinion makes the rack move from side to side.</a:t>
            </a:r>
            <a:endParaRPr lang="en-US" altLang="zh-CN" sz="2400">
              <a:solidFill>
                <a:srgbClr val="FF0000"/>
              </a:solidFill>
              <a:latin typeface="Times New Roman" panose="02020603050405020304" pitchFamily="18" charset="0"/>
              <a:cs typeface="Times New Roman" panose="02020603050405020304" pitchFamily="18" charset="0"/>
            </a:endParaRPr>
          </a:p>
        </p:txBody>
      </p:sp>
      <p:sp>
        <p:nvSpPr>
          <p:cNvPr id="21" name="文本框 20"/>
          <p:cNvSpPr txBox="1"/>
          <p:nvPr/>
        </p:nvSpPr>
        <p:spPr>
          <a:xfrm>
            <a:off x="1577975" y="5445125"/>
            <a:ext cx="8220710" cy="460375"/>
          </a:xfrm>
          <a:prstGeom prst="rect">
            <a:avLst/>
          </a:prstGeom>
          <a:noFill/>
        </p:spPr>
        <p:txBody>
          <a:bodyPr wrap="square" rtlCol="0">
            <a:spAutoFit/>
          </a:bodyPr>
          <a:p>
            <a:r>
              <a:rPr lang="en-US" altLang="zh-CN" sz="2400">
                <a:solidFill>
                  <a:srgbClr val="FF0000"/>
                </a:solidFill>
                <a:latin typeface="Times New Roman" panose="02020603050405020304" pitchFamily="18" charset="0"/>
                <a:cs typeface="Times New Roman" panose="02020603050405020304" pitchFamily="18" charset="0"/>
              </a:rPr>
              <a:t>The steering shift is between the steering wheel and the pinion.</a:t>
            </a:r>
            <a:endParaRPr lang="en-US" altLang="zh-CN" sz="2400">
              <a:solidFill>
                <a:srgbClr val="FF0000"/>
              </a:solidFill>
              <a:latin typeface="Times New Roman" panose="02020603050405020304" pitchFamily="18" charset="0"/>
              <a:cs typeface="Times New Roman" panose="02020603050405020304" pitchFamily="18" charset="0"/>
            </a:endParaRPr>
          </a:p>
        </p:txBody>
      </p:sp>
      <p:grpSp>
        <p:nvGrpSpPr>
          <p:cNvPr id="29" name="组合 28"/>
          <p:cNvGrpSpPr/>
          <p:nvPr/>
        </p:nvGrpSpPr>
        <p:grpSpPr>
          <a:xfrm>
            <a:off x="6607175" y="91440"/>
            <a:ext cx="5478780" cy="467360"/>
            <a:chOff x="10405" y="144"/>
            <a:chExt cx="8628" cy="736"/>
          </a:xfrm>
        </p:grpSpPr>
        <p:sp>
          <p:nvSpPr>
            <p:cNvPr id="6" name="流程图: 可选过程 5">
              <a:hlinkClick r:id="rId1"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2" name="流程图: 可选过程 1">
              <a:hlinkClick r:id="rId2" action="ppaction://hlinksldjump"/>
            </p:cNvPr>
            <p:cNvSpPr/>
            <p:nvPr/>
          </p:nvSpPr>
          <p:spPr>
            <a:xfrm>
              <a:off x="1472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7" name="流程图: 可选过程 6">
              <a:hlinkClick r:id="rId3"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8" name="流程图: 可选过程 7">
              <a:hlinkClick r:id="rId4" action="ppaction://hlinksldjump"/>
            </p:cNvPr>
            <p:cNvSpPr/>
            <p:nvPr/>
          </p:nvSpPr>
          <p:spPr>
            <a:xfrm>
              <a:off x="16879"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sp>
        <p:nvSpPr>
          <p:cNvPr id="439" name="矩形 439"/>
          <p:cNvSpPr/>
          <p:nvPr/>
        </p:nvSpPr>
        <p:spPr>
          <a:xfrm>
            <a:off x="537210" y="798195"/>
            <a:ext cx="489585" cy="40386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r>
              <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rPr>
              <a:t>4</a:t>
            </a:r>
            <a:endPar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endParaRPr>
          </a:p>
        </p:txBody>
      </p:sp>
    </p:spTree>
    <p:custDataLst>
      <p:tags r:id="rId5"/>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crush"/>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4" grpId="0"/>
      <p:bldP spid="5" grpId="0"/>
      <p:bldP spid="20" grpId="0"/>
      <p:bldP spid="2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88720" y="1419860"/>
            <a:ext cx="10575290" cy="2120900"/>
          </a:xfrm>
          <a:prstGeom prst="rect">
            <a:avLst/>
          </a:prstGeom>
          <a:noFill/>
        </p:spPr>
        <p:txBody>
          <a:bodyPr wrap="square" rtlCol="0">
            <a:spAutoFit/>
          </a:bodyPr>
          <a:p>
            <a:pPr algn="just" fontAlgn="auto">
              <a:lnSpc>
                <a:spcPct val="110000"/>
              </a:lnSpc>
            </a:pPr>
            <a:r>
              <a:rPr sz="2400">
                <a:latin typeface="Times New Roman" panose="02020603050405020304" pitchFamily="18" charset="0"/>
                <a:cs typeface="Times New Roman" panose="02020603050405020304" pitchFamily="18" charset="0"/>
              </a:rPr>
              <a:t>Which </a:t>
            </a:r>
            <a:r>
              <a:rPr lang="en-US" sz="2400">
                <a:latin typeface="Times New Roman" panose="02020603050405020304" pitchFamily="18" charset="0"/>
                <a:cs typeface="Times New Roman" panose="02020603050405020304" pitchFamily="18" charset="0"/>
              </a:rPr>
              <a:t>part</a:t>
            </a:r>
            <a:r>
              <a:rPr sz="2400">
                <a:latin typeface="Times New Roman" panose="02020603050405020304" pitchFamily="18" charset="0"/>
                <a:cs typeface="Times New Roman" panose="02020603050405020304" pitchFamily="18" charset="0"/>
              </a:rPr>
              <a:t> ...</a:t>
            </a:r>
            <a:endParaRPr sz="2400">
              <a:latin typeface="Times New Roman" panose="02020603050405020304" pitchFamily="18" charset="0"/>
              <a:cs typeface="Times New Roman" panose="02020603050405020304" pitchFamily="18" charset="0"/>
            </a:endParaRPr>
          </a:p>
          <a:p>
            <a:pPr algn="just" fontAlgn="auto">
              <a:lnSpc>
                <a:spcPct val="110000"/>
              </a:lnSpc>
            </a:pPr>
            <a:r>
              <a:rPr sz="2400">
                <a:latin typeface="Times New Roman" panose="02020603050405020304" pitchFamily="18" charset="0"/>
                <a:cs typeface="Times New Roman" panose="02020603050405020304" pitchFamily="18" charset="0"/>
              </a:rPr>
              <a:t>6. is connected to the wheels?</a:t>
            </a:r>
            <a:endParaRPr sz="2400">
              <a:latin typeface="Times New Roman" panose="02020603050405020304" pitchFamily="18" charset="0"/>
              <a:cs typeface="Times New Roman" panose="02020603050405020304" pitchFamily="18" charset="0"/>
            </a:endParaRPr>
          </a:p>
          <a:p>
            <a:pPr algn="just" fontAlgn="auto">
              <a:lnSpc>
                <a:spcPct val="110000"/>
              </a:lnSpc>
            </a:pPr>
            <a:endParaRPr sz="2400">
              <a:latin typeface="Times New Roman" panose="02020603050405020304" pitchFamily="18" charset="0"/>
              <a:cs typeface="Times New Roman" panose="02020603050405020304" pitchFamily="18" charset="0"/>
            </a:endParaRPr>
          </a:p>
          <a:p>
            <a:pPr algn="just" fontAlgn="auto">
              <a:lnSpc>
                <a:spcPct val="110000"/>
              </a:lnSpc>
            </a:pPr>
            <a:endParaRPr sz="2400">
              <a:latin typeface="Times New Roman" panose="02020603050405020304" pitchFamily="18" charset="0"/>
              <a:cs typeface="Times New Roman" panose="02020603050405020304" pitchFamily="18" charset="0"/>
            </a:endParaRPr>
          </a:p>
          <a:p>
            <a:pPr algn="just" fontAlgn="auto">
              <a:lnSpc>
                <a:spcPct val="110000"/>
              </a:lnSpc>
            </a:pPr>
            <a:r>
              <a:rPr sz="2400">
                <a:latin typeface="Times New Roman" panose="02020603050405020304" pitchFamily="18" charset="0"/>
                <a:cs typeface="Times New Roman" panose="02020603050405020304" pitchFamily="18" charset="0"/>
              </a:rPr>
              <a:t>7. has the teeth meshing with the rack teeth? </a:t>
            </a:r>
            <a:endParaRPr sz="2400">
              <a:latin typeface="Times New Roman" panose="02020603050405020304" pitchFamily="18" charset="0"/>
              <a:cs typeface="Times New Roman" panose="02020603050405020304" pitchFamily="18" charset="0"/>
            </a:endParaRPr>
          </a:p>
        </p:txBody>
      </p:sp>
      <p:grpSp>
        <p:nvGrpSpPr>
          <p:cNvPr id="29" name="组合 28"/>
          <p:cNvGrpSpPr/>
          <p:nvPr/>
        </p:nvGrpSpPr>
        <p:grpSpPr>
          <a:xfrm>
            <a:off x="6607175" y="91440"/>
            <a:ext cx="5478780" cy="467360"/>
            <a:chOff x="10405" y="144"/>
            <a:chExt cx="8628" cy="736"/>
          </a:xfrm>
        </p:grpSpPr>
        <p:sp>
          <p:nvSpPr>
            <p:cNvPr id="6" name="流程图: 可选过程 5">
              <a:hlinkClick r:id="rId1"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2" name="流程图: 可选过程 1">
              <a:hlinkClick r:id="rId2" action="ppaction://hlinksldjump"/>
            </p:cNvPr>
            <p:cNvSpPr/>
            <p:nvPr/>
          </p:nvSpPr>
          <p:spPr>
            <a:xfrm>
              <a:off x="1472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7" name="流程图: 可选过程 6">
              <a:hlinkClick r:id="rId3"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8" name="流程图: 可选过程 7">
              <a:hlinkClick r:id="rId4" action="ppaction://hlinksldjump"/>
            </p:cNvPr>
            <p:cNvSpPr/>
            <p:nvPr/>
          </p:nvSpPr>
          <p:spPr>
            <a:xfrm>
              <a:off x="16879"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sp>
        <p:nvSpPr>
          <p:cNvPr id="9" name="文本框 8"/>
          <p:cNvSpPr txBox="1"/>
          <p:nvPr/>
        </p:nvSpPr>
        <p:spPr>
          <a:xfrm>
            <a:off x="1519555" y="2429510"/>
            <a:ext cx="6008370" cy="460375"/>
          </a:xfrm>
          <a:prstGeom prst="rect">
            <a:avLst/>
          </a:prstGeom>
          <a:noFill/>
        </p:spPr>
        <p:txBody>
          <a:bodyPr wrap="square" rtlCol="0">
            <a:spAutoFit/>
          </a:bodyPr>
          <a:p>
            <a:r>
              <a:rPr lang="en-US" altLang="zh-CN" sz="2400">
                <a:solidFill>
                  <a:srgbClr val="FF0000"/>
                </a:solidFill>
                <a:latin typeface="Times New Roman" panose="02020603050405020304" pitchFamily="18" charset="0"/>
                <a:cs typeface="Times New Roman" panose="02020603050405020304" pitchFamily="18" charset="0"/>
              </a:rPr>
              <a:t>The steering linkage is connected to the wheels.</a:t>
            </a:r>
            <a:endParaRPr lang="en-US" altLang="zh-CN" sz="2400">
              <a:solidFill>
                <a:srgbClr val="FF0000"/>
              </a:solidFill>
              <a:latin typeface="Times New Roman" panose="02020603050405020304" pitchFamily="18" charset="0"/>
              <a:cs typeface="Times New Roman" panose="02020603050405020304" pitchFamily="18" charset="0"/>
            </a:endParaRPr>
          </a:p>
        </p:txBody>
      </p:sp>
      <p:sp>
        <p:nvSpPr>
          <p:cNvPr id="10" name="文本框 9"/>
          <p:cNvSpPr txBox="1"/>
          <p:nvPr/>
        </p:nvSpPr>
        <p:spPr>
          <a:xfrm>
            <a:off x="1519555" y="3671570"/>
            <a:ext cx="7579360" cy="460375"/>
          </a:xfrm>
          <a:prstGeom prst="rect">
            <a:avLst/>
          </a:prstGeom>
          <a:noFill/>
        </p:spPr>
        <p:txBody>
          <a:bodyPr wrap="square" rtlCol="0">
            <a:spAutoFit/>
          </a:bodyPr>
          <a:p>
            <a:r>
              <a:rPr lang="en-US" altLang="zh-CN" sz="2400">
                <a:solidFill>
                  <a:srgbClr val="FF0000"/>
                </a:solidFill>
                <a:latin typeface="Times New Roman" panose="02020603050405020304" pitchFamily="18" charset="0"/>
                <a:cs typeface="Times New Roman" panose="02020603050405020304" pitchFamily="18" charset="0"/>
              </a:rPr>
              <a:t>The pinion has the teeth meshing with the rack teeth.</a:t>
            </a:r>
            <a:endParaRPr lang="en-US" altLang="zh-CN" sz="2400">
              <a:solidFill>
                <a:srgbClr val="FF0000"/>
              </a:solidFill>
              <a:latin typeface="Times New Roman" panose="02020603050405020304" pitchFamily="18" charset="0"/>
              <a:cs typeface="Times New Roman" panose="02020603050405020304" pitchFamily="18" charset="0"/>
            </a:endParaRPr>
          </a:p>
        </p:txBody>
      </p:sp>
    </p:spTree>
    <p:custDataLst>
      <p:tags r:id="rId5"/>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8392160" y="1703705"/>
            <a:ext cx="3100705" cy="3969385"/>
          </a:xfrm>
          <a:prstGeom prst="rect">
            <a:avLst/>
          </a:prstGeom>
          <a:noFill/>
        </p:spPr>
        <p:txBody>
          <a:bodyPr wrap="square" rtlCol="0">
            <a:spAutoFit/>
          </a:bodyPr>
          <a:p>
            <a:pPr fontAlgn="auto">
              <a:lnSpc>
                <a:spcPct val="150000"/>
              </a:lnSpc>
            </a:pPr>
            <a:r>
              <a:rPr lang="en-US" altLang="zh-CN" sz="2400"/>
              <a:t>1 _________________</a:t>
            </a:r>
            <a:endParaRPr lang="en-US" altLang="zh-CN" sz="2400"/>
          </a:p>
          <a:p>
            <a:pPr fontAlgn="auto">
              <a:lnSpc>
                <a:spcPct val="150000"/>
              </a:lnSpc>
            </a:pPr>
            <a:r>
              <a:rPr lang="en-US" altLang="zh-CN" sz="2400"/>
              <a:t>2 _________________</a:t>
            </a:r>
            <a:endParaRPr lang="en-US" altLang="zh-CN" sz="2400"/>
          </a:p>
          <a:p>
            <a:pPr fontAlgn="auto">
              <a:lnSpc>
                <a:spcPct val="150000"/>
              </a:lnSpc>
            </a:pPr>
            <a:r>
              <a:rPr lang="en-US" altLang="zh-CN" sz="2400"/>
              <a:t>3 _________________</a:t>
            </a:r>
            <a:endParaRPr lang="en-US" altLang="zh-CN" sz="2400"/>
          </a:p>
          <a:p>
            <a:pPr fontAlgn="auto">
              <a:lnSpc>
                <a:spcPct val="150000"/>
              </a:lnSpc>
            </a:pPr>
            <a:r>
              <a:rPr lang="en-US" altLang="zh-CN" sz="2400"/>
              <a:t>4 _________________</a:t>
            </a:r>
            <a:endParaRPr lang="en-US" altLang="zh-CN" sz="2400"/>
          </a:p>
          <a:p>
            <a:pPr fontAlgn="auto">
              <a:lnSpc>
                <a:spcPct val="150000"/>
              </a:lnSpc>
            </a:pPr>
            <a:r>
              <a:rPr lang="en-US" altLang="zh-CN" sz="2400"/>
              <a:t>5 _________________</a:t>
            </a:r>
            <a:endParaRPr lang="en-US" altLang="zh-CN" sz="2400"/>
          </a:p>
          <a:p>
            <a:pPr fontAlgn="auto">
              <a:lnSpc>
                <a:spcPct val="150000"/>
              </a:lnSpc>
            </a:pPr>
            <a:r>
              <a:rPr lang="en-US" altLang="zh-CN" sz="2400"/>
              <a:t>6 _________________</a:t>
            </a:r>
            <a:endParaRPr lang="en-US" altLang="zh-CN" sz="2400"/>
          </a:p>
          <a:p>
            <a:pPr fontAlgn="auto">
              <a:lnSpc>
                <a:spcPct val="150000"/>
              </a:lnSpc>
            </a:pPr>
            <a:r>
              <a:rPr lang="en-US" altLang="zh-CN" sz="2400"/>
              <a:t>7 _________________</a:t>
            </a:r>
            <a:endParaRPr lang="en-US" altLang="zh-CN" sz="2400"/>
          </a:p>
        </p:txBody>
      </p:sp>
      <p:sp>
        <p:nvSpPr>
          <p:cNvPr id="48129" name="Rectangle 2"/>
          <p:cNvSpPr>
            <a:spLocks noRot="1" noChangeArrowheads="1"/>
          </p:cNvSpPr>
          <p:nvPr/>
        </p:nvSpPr>
        <p:spPr bwMode="auto">
          <a:xfrm>
            <a:off x="1163320" y="550545"/>
            <a:ext cx="10922635" cy="575310"/>
          </a:xfrm>
          <a:prstGeom prst="rect">
            <a:avLst/>
          </a:prstGeom>
          <a:noFill/>
          <a:ln w="9525">
            <a:noFill/>
            <a:miter lim="800000"/>
          </a:ln>
        </p:spPr>
        <p:txBody>
          <a:bodyPr/>
          <a:p>
            <a:pPr marL="0" indent="0" eaLnBrk="0" fontAlgn="auto" hangingPunct="0">
              <a:lnSpc>
                <a:spcPct val="150000"/>
              </a:lnSpc>
              <a:buFontTx/>
              <a:buNone/>
            </a:pPr>
            <a:r>
              <a:rPr lang="en-US" sz="2000" b="1" dirty="0">
                <a:solidFill>
                  <a:schemeClr val="tx1"/>
                </a:solidFill>
                <a:latin typeface="Calibri" panose="020F0502020204030204" charset="0"/>
                <a:cs typeface="Calibri" panose="020F0502020204030204" charset="0"/>
              </a:rPr>
              <a:t>Fill in the following blanks and describe how the recirculating-ball steering system works. </a:t>
            </a:r>
            <a:endParaRPr lang="en-US" sz="2000" b="1" dirty="0">
              <a:solidFill>
                <a:schemeClr val="tx1"/>
              </a:solidFill>
              <a:latin typeface="Calibri" panose="020F0502020204030204" charset="0"/>
              <a:cs typeface="Calibri" panose="020F0502020204030204" charset="0"/>
            </a:endParaRPr>
          </a:p>
        </p:txBody>
      </p:sp>
      <p:sp>
        <p:nvSpPr>
          <p:cNvPr id="439" name="矩形 439"/>
          <p:cNvSpPr/>
          <p:nvPr/>
        </p:nvSpPr>
        <p:spPr>
          <a:xfrm>
            <a:off x="537210" y="636270"/>
            <a:ext cx="489585" cy="40386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r>
              <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rPr>
              <a:t>5</a:t>
            </a:r>
            <a:endPar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endParaRPr>
          </a:p>
        </p:txBody>
      </p:sp>
      <p:pic>
        <p:nvPicPr>
          <p:cNvPr id="325" name="ECB019B1-382A-4266-B25C-5B523AA43C14-1" descr="wps"/>
          <p:cNvPicPr>
            <a:picLocks noChangeAspect="1"/>
          </p:cNvPicPr>
          <p:nvPr>
            <p:ph idx="1"/>
          </p:nvPr>
        </p:nvPicPr>
        <p:blipFill>
          <a:blip r:embed="rId1"/>
          <a:srcRect l="4566" t="6855" r="1997" b="4193"/>
          <a:stretch>
            <a:fillRect/>
          </a:stretch>
        </p:blipFill>
        <p:spPr>
          <a:xfrm>
            <a:off x="537210" y="1126490"/>
            <a:ext cx="7792085" cy="5307965"/>
          </a:xfrm>
          <a:prstGeom prst="rect">
            <a:avLst/>
          </a:prstGeom>
        </p:spPr>
      </p:pic>
      <p:sp>
        <p:nvSpPr>
          <p:cNvPr id="20" name="文本框 19"/>
          <p:cNvSpPr txBox="1"/>
          <p:nvPr/>
        </p:nvSpPr>
        <p:spPr>
          <a:xfrm>
            <a:off x="8646795" y="1884045"/>
            <a:ext cx="1277620" cy="460375"/>
          </a:xfrm>
          <a:prstGeom prst="rect">
            <a:avLst/>
          </a:prstGeom>
          <a:noFill/>
        </p:spPr>
        <p:txBody>
          <a:bodyPr wrap="square" rtlCol="0">
            <a:spAutoFit/>
          </a:bodyPr>
          <a:p>
            <a:pPr algn="l"/>
            <a:r>
              <a:rPr lang="zh-CN" altLang="en-US" sz="2400" b="1">
                <a:solidFill>
                  <a:srgbClr val="FF0000"/>
                </a:solidFill>
                <a:uFillTx/>
                <a:latin typeface="Times New Roman" panose="02020603050405020304" pitchFamily="18" charset="0"/>
                <a:cs typeface="Times New Roman" panose="02020603050405020304" pitchFamily="18" charset="0"/>
              </a:rPr>
              <a:t> Power</a:t>
            </a:r>
            <a:endParaRPr lang="zh-CN" altLang="en-US" sz="2400" b="1">
              <a:solidFill>
                <a:srgbClr val="FF0000"/>
              </a:solidFill>
              <a:uFillTx/>
              <a:latin typeface="Times New Roman" panose="02020603050405020304" pitchFamily="18" charset="0"/>
              <a:cs typeface="Times New Roman" panose="02020603050405020304" pitchFamily="18" charset="0"/>
            </a:endParaRPr>
          </a:p>
        </p:txBody>
      </p:sp>
      <p:sp>
        <p:nvSpPr>
          <p:cNvPr id="21" name="文本框 20"/>
          <p:cNvSpPr txBox="1"/>
          <p:nvPr/>
        </p:nvSpPr>
        <p:spPr>
          <a:xfrm>
            <a:off x="8717915" y="2364740"/>
            <a:ext cx="2632075" cy="460375"/>
          </a:xfrm>
          <a:prstGeom prst="rect">
            <a:avLst/>
          </a:prstGeom>
          <a:noFill/>
        </p:spPr>
        <p:txBody>
          <a:bodyPr wrap="square" rtlCol="0">
            <a:spAutoFit/>
          </a:bodyPr>
          <a:p>
            <a:r>
              <a:rPr lang="zh-CN" altLang="en-US" sz="2400" b="1">
                <a:solidFill>
                  <a:srgbClr val="FF0000"/>
                </a:solidFill>
                <a:latin typeface="Times New Roman" panose="02020603050405020304" pitchFamily="18" charset="0"/>
                <a:cs typeface="Times New Roman" panose="02020603050405020304" pitchFamily="18" charset="0"/>
              </a:rPr>
              <a:t>Recirculating-ball</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23" name="文本框 22"/>
          <p:cNvSpPr txBox="1"/>
          <p:nvPr/>
        </p:nvSpPr>
        <p:spPr>
          <a:xfrm>
            <a:off x="8765540" y="2939415"/>
            <a:ext cx="1978660" cy="460375"/>
          </a:xfrm>
          <a:prstGeom prst="rect">
            <a:avLst/>
          </a:prstGeom>
          <a:noFill/>
        </p:spPr>
        <p:txBody>
          <a:bodyPr wrap="square" rtlCol="0">
            <a:spAutoFit/>
          </a:bodyPr>
          <a:p>
            <a:r>
              <a:rPr lang="zh-CN" altLang="en-US" sz="2400" b="1">
                <a:solidFill>
                  <a:srgbClr val="FF0000"/>
                </a:solidFill>
                <a:latin typeface="Times New Roman" panose="02020603050405020304" pitchFamily="18" charset="0"/>
                <a:cs typeface="Times New Roman" panose="02020603050405020304" pitchFamily="18" charset="0"/>
              </a:rPr>
              <a:t>steering shaft</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24" name="文本框 23"/>
          <p:cNvSpPr txBox="1"/>
          <p:nvPr/>
        </p:nvSpPr>
        <p:spPr>
          <a:xfrm>
            <a:off x="8778875" y="3514090"/>
            <a:ext cx="1703705" cy="460375"/>
          </a:xfrm>
          <a:prstGeom prst="rect">
            <a:avLst/>
          </a:prstGeom>
          <a:noFill/>
        </p:spPr>
        <p:txBody>
          <a:bodyPr wrap="square" rtlCol="0">
            <a:spAutoFit/>
          </a:bodyPr>
          <a:p>
            <a:r>
              <a:rPr lang="zh-CN" altLang="en-US" sz="2400" b="1">
                <a:solidFill>
                  <a:srgbClr val="FF0000"/>
                </a:solidFill>
                <a:latin typeface="Times New Roman" panose="02020603050405020304" pitchFamily="18" charset="0"/>
                <a:cs typeface="Times New Roman" panose="02020603050405020304" pitchFamily="18" charset="0"/>
              </a:rPr>
              <a:t>worm shaft</a:t>
            </a:r>
            <a:r>
              <a:rPr lang="zh-CN" altLang="en-US" sz="2400" b="1"/>
              <a:t> </a:t>
            </a:r>
            <a:endParaRPr lang="zh-CN" altLang="en-US" sz="2400" b="1"/>
          </a:p>
        </p:txBody>
      </p:sp>
      <p:sp>
        <p:nvSpPr>
          <p:cNvPr id="25" name="文本框 24"/>
          <p:cNvSpPr txBox="1"/>
          <p:nvPr/>
        </p:nvSpPr>
        <p:spPr>
          <a:xfrm>
            <a:off x="8778875" y="4064000"/>
            <a:ext cx="1337945" cy="460375"/>
          </a:xfrm>
          <a:prstGeom prst="rect">
            <a:avLst/>
          </a:prstGeom>
          <a:noFill/>
        </p:spPr>
        <p:txBody>
          <a:bodyPr wrap="square" rtlCol="0">
            <a:spAutoFit/>
          </a:bodyPr>
          <a:p>
            <a:r>
              <a:rPr lang="zh-CN" altLang="en-US" sz="2400" b="1">
                <a:solidFill>
                  <a:srgbClr val="FF0000"/>
                </a:solidFill>
                <a:latin typeface="Times New Roman" panose="02020603050405020304" pitchFamily="18" charset="0"/>
                <a:cs typeface="Times New Roman" panose="02020603050405020304" pitchFamily="18" charset="0"/>
              </a:rPr>
              <a:t>ball nut</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26" name="文本框 25"/>
          <p:cNvSpPr txBox="1"/>
          <p:nvPr/>
        </p:nvSpPr>
        <p:spPr>
          <a:xfrm>
            <a:off x="8778875" y="4613910"/>
            <a:ext cx="1646555" cy="460375"/>
          </a:xfrm>
          <a:prstGeom prst="rect">
            <a:avLst/>
          </a:prstGeom>
          <a:noFill/>
        </p:spPr>
        <p:txBody>
          <a:bodyPr wrap="square" rtlCol="0">
            <a:spAutoFit/>
          </a:bodyPr>
          <a:p>
            <a:r>
              <a:rPr lang="zh-CN" altLang="en-US" sz="2400" b="1">
                <a:solidFill>
                  <a:srgbClr val="FF0000"/>
                </a:solidFill>
                <a:latin typeface="Times New Roman" panose="02020603050405020304" pitchFamily="18" charset="0"/>
                <a:cs typeface="Times New Roman" panose="02020603050405020304" pitchFamily="18" charset="0"/>
              </a:rPr>
              <a:t>sector gear</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27" name="文本框 26"/>
          <p:cNvSpPr txBox="1"/>
          <p:nvPr/>
        </p:nvSpPr>
        <p:spPr>
          <a:xfrm>
            <a:off x="8778875" y="5147945"/>
            <a:ext cx="1795145" cy="460375"/>
          </a:xfrm>
          <a:prstGeom prst="rect">
            <a:avLst/>
          </a:prstGeom>
          <a:noFill/>
        </p:spPr>
        <p:txBody>
          <a:bodyPr wrap="square" rtlCol="0">
            <a:spAutoFit/>
          </a:bodyPr>
          <a:p>
            <a:r>
              <a:rPr lang="zh-CN" altLang="en-US" sz="2400" b="1">
                <a:solidFill>
                  <a:srgbClr val="FF0000"/>
                </a:solidFill>
                <a:latin typeface="Times New Roman" panose="02020603050405020304" pitchFamily="18" charset="0"/>
                <a:cs typeface="Times New Roman" panose="02020603050405020304" pitchFamily="18" charset="0"/>
              </a:rPr>
              <a:t>pitman arm</a:t>
            </a:r>
            <a:endParaRPr lang="zh-CN" altLang="en-US" sz="2400" b="1">
              <a:solidFill>
                <a:srgbClr val="FF0000"/>
              </a:solidFill>
              <a:latin typeface="Times New Roman" panose="02020603050405020304" pitchFamily="18" charset="0"/>
              <a:cs typeface="Times New Roman" panose="02020603050405020304" pitchFamily="18" charset="0"/>
            </a:endParaRPr>
          </a:p>
        </p:txBody>
      </p:sp>
      <p:grpSp>
        <p:nvGrpSpPr>
          <p:cNvPr id="2" name="组合 1"/>
          <p:cNvGrpSpPr/>
          <p:nvPr/>
        </p:nvGrpSpPr>
        <p:grpSpPr>
          <a:xfrm>
            <a:off x="6607175" y="91440"/>
            <a:ext cx="5478780" cy="467360"/>
            <a:chOff x="10405" y="144"/>
            <a:chExt cx="8628" cy="736"/>
          </a:xfrm>
        </p:grpSpPr>
        <p:sp>
          <p:nvSpPr>
            <p:cNvPr id="7" name="流程图: 可选过程 6">
              <a:hlinkClick r:id="rId2"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8" name="流程图: 可选过程 7">
              <a:hlinkClick r:id="rId3" action="ppaction://hlinksldjump"/>
            </p:cNvPr>
            <p:cNvSpPr/>
            <p:nvPr/>
          </p:nvSpPr>
          <p:spPr>
            <a:xfrm>
              <a:off x="1472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9" name="流程图: 可选过程 8">
              <a:hlinkClick r:id="rId4"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10" name="流程图: 可选过程 9">
              <a:hlinkClick r:id="rId5" action="ppaction://hlinksldjump"/>
            </p:cNvPr>
            <p:cNvSpPr/>
            <p:nvPr/>
          </p:nvSpPr>
          <p:spPr>
            <a:xfrm>
              <a:off x="16879"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spTree>
    <p:custDataLst>
      <p:tags r:id="rId6"/>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3" grpId="0"/>
      <p:bldP spid="24" grpId="0"/>
      <p:bldP spid="25" grpId="0"/>
      <p:bldP spid="26" grpId="0"/>
      <p:bldP spid="2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9" name="矩形 439"/>
          <p:cNvSpPr/>
          <p:nvPr/>
        </p:nvSpPr>
        <p:spPr>
          <a:xfrm>
            <a:off x="537210" y="605790"/>
            <a:ext cx="489585" cy="40386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r>
              <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rPr>
              <a:t>6</a:t>
            </a:r>
            <a:endPar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endParaRPr>
          </a:p>
        </p:txBody>
      </p:sp>
      <p:grpSp>
        <p:nvGrpSpPr>
          <p:cNvPr id="15" name="组合 14"/>
          <p:cNvGrpSpPr/>
          <p:nvPr/>
        </p:nvGrpSpPr>
        <p:grpSpPr>
          <a:xfrm>
            <a:off x="6607175" y="91440"/>
            <a:ext cx="5478780" cy="467360"/>
            <a:chOff x="10405" y="144"/>
            <a:chExt cx="8628" cy="736"/>
          </a:xfrm>
        </p:grpSpPr>
        <p:sp>
          <p:nvSpPr>
            <p:cNvPr id="16" name="流程图: 可选过程 15">
              <a:hlinkClick r:id="rId1"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17" name="流程图: 可选过程 16">
              <a:hlinkClick r:id="rId2" action="ppaction://hlinksldjump"/>
            </p:cNvPr>
            <p:cNvSpPr/>
            <p:nvPr/>
          </p:nvSpPr>
          <p:spPr>
            <a:xfrm>
              <a:off x="1472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18" name="流程图: 可选过程 17">
              <a:hlinkClick r:id="rId3"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19" name="流程图: 可选过程 18">
              <a:hlinkClick r:id="rId4" action="ppaction://hlinksldjump"/>
            </p:cNvPr>
            <p:cNvSpPr/>
            <p:nvPr/>
          </p:nvSpPr>
          <p:spPr>
            <a:xfrm>
              <a:off x="16879"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sp>
        <p:nvSpPr>
          <p:cNvPr id="30723" name="Rectangle 2"/>
          <p:cNvSpPr>
            <a:spLocks noRot="1"/>
          </p:cNvSpPr>
          <p:nvPr>
            <p:custDataLst>
              <p:tags r:id="rId5"/>
            </p:custDataLst>
          </p:nvPr>
        </p:nvSpPr>
        <p:spPr>
          <a:xfrm>
            <a:off x="1192213" y="487680"/>
            <a:ext cx="10799762" cy="566738"/>
          </a:xfrm>
          <a:prstGeom prst="rect">
            <a:avLst/>
          </a:prstGeom>
          <a:noFill/>
          <a:ln w="9525">
            <a:noFill/>
          </a:ln>
        </p:spPr>
        <p:txBody>
          <a:bodyPr/>
          <a:p>
            <a:pPr eaLnBrk="0" hangingPunct="0">
              <a:lnSpc>
                <a:spcPct val="150000"/>
              </a:lnSpc>
              <a:buNone/>
            </a:pPr>
            <a:r>
              <a:rPr lang="en-US" altLang="zh-CN" sz="2000" b="1" dirty="0">
                <a:latin typeface="Calibri" panose="020F0502020204030204" charset="0"/>
                <a:ea typeface="宋体" panose="02010600030101010101" pitchFamily="2" charset="-122"/>
                <a:sym typeface="Calibri" panose="020F0502020204030204" charset="0"/>
              </a:rPr>
              <a:t>Choose a suitable expression for each blank to complete the following </a:t>
            </a:r>
            <a:r>
              <a:rPr lang="en-US" altLang="zh-CN" sz="2000" b="1" dirty="0">
                <a:latin typeface="Calibri" panose="020F0502020204030204" charset="0"/>
                <a:ea typeface="宋体" panose="02010600030101010101" pitchFamily="2" charset="-122"/>
                <a:sym typeface="Calibri" panose="020F0502020204030204" charset="0"/>
              </a:rPr>
              <a:t>conversation. </a:t>
            </a:r>
            <a:endParaRPr lang="en-US" altLang="zh-CN" sz="2000" b="1" dirty="0">
              <a:latin typeface="Calibri" panose="020F0502020204030204" charset="0"/>
              <a:ea typeface="宋体" panose="02010600030101010101" pitchFamily="2" charset="-122"/>
              <a:sym typeface="Calibri" panose="020F0502020204030204" charset="0"/>
            </a:endParaRPr>
          </a:p>
        </p:txBody>
      </p:sp>
      <p:sp>
        <p:nvSpPr>
          <p:cNvPr id="30730" name="文本框 17"/>
          <p:cNvSpPr/>
          <p:nvPr>
            <p:custDataLst>
              <p:tags r:id="rId6"/>
            </p:custDataLst>
          </p:nvPr>
        </p:nvSpPr>
        <p:spPr>
          <a:xfrm>
            <a:off x="1192530" y="982345"/>
            <a:ext cx="10189845" cy="460375"/>
          </a:xfrm>
          <a:prstGeom prst="rect">
            <a:avLst/>
          </a:prstGeom>
          <a:noFill/>
          <a:ln w="9525">
            <a:noFill/>
          </a:ln>
        </p:spPr>
        <p:txBody>
          <a:bodyPr wrap="square">
            <a:spAutoFit/>
          </a:bodyPr>
          <a:p>
            <a:r>
              <a:rPr lang="en-US" altLang="zh-CN" sz="2400" dirty="0">
                <a:solidFill>
                  <a:srgbClr val="FF0000"/>
                </a:solidFill>
                <a:latin typeface="Times New Roman" panose="02020603050405020304" pitchFamily="18" charset="0"/>
                <a:ea typeface="宋体" panose="02010600030101010101" pitchFamily="2" charset="-122"/>
                <a:sym typeface="Times New Roman" panose="02020603050405020304" pitchFamily="18" charset="0"/>
              </a:rPr>
              <a:t>Situation: B is Linda, A is Linda’s friend Tom. They are talking about Linda’s car.  </a:t>
            </a:r>
            <a:endParaRPr lang="en-US" altLang="zh-CN" sz="2400" dirty="0">
              <a:solidFill>
                <a:srgbClr val="FF0000"/>
              </a:solidFill>
              <a:latin typeface="Times New Roman" panose="02020603050405020304" pitchFamily="18" charset="0"/>
              <a:ea typeface="宋体" panose="02010600030101010101" pitchFamily="2" charset="-122"/>
              <a:sym typeface="Times New Roman" panose="02020603050405020304" pitchFamily="18" charset="0"/>
            </a:endParaRPr>
          </a:p>
        </p:txBody>
      </p:sp>
      <p:sp>
        <p:nvSpPr>
          <p:cNvPr id="336" name="矩形 336"/>
          <p:cNvSpPr/>
          <p:nvPr>
            <p:custDataLst>
              <p:tags r:id="rId7"/>
            </p:custDataLst>
          </p:nvPr>
        </p:nvSpPr>
        <p:spPr>
          <a:xfrm>
            <a:off x="313690" y="1710690"/>
            <a:ext cx="4133850" cy="4417695"/>
          </a:xfrm>
          <a:prstGeom prst="rect">
            <a:avLst/>
          </a:prstGeom>
          <a:gradFill rotWithShape="1">
            <a:gsLst>
              <a:gs pos="0">
                <a:srgbClr val="F3E6D7">
                  <a:alpha val="100000"/>
                </a:srgbClr>
              </a:gs>
              <a:gs pos="64999">
                <a:srgbClr val="F6EDE1">
                  <a:alpha val="100000"/>
                </a:srgbClr>
              </a:gs>
              <a:gs pos="100000">
                <a:srgbClr val="F9F3EB">
                  <a:alpha val="100000"/>
                </a:srgbClr>
              </a:gs>
            </a:gsLst>
            <a:lin ang="0" scaled="1"/>
            <a:tileRect/>
          </a:gradFill>
          <a:ln w="12700" cap="flat" cmpd="sng">
            <a:solidFill>
              <a:srgbClr val="DAED05"/>
            </a:solidFill>
            <a:prstDash val="solid"/>
            <a:miter/>
            <a:headEnd type="none" w="med" len="med"/>
            <a:tailEnd type="none" w="med" len="med"/>
          </a:ln>
        </p:spPr>
        <p:txBody>
          <a:bodyPr upright="0"/>
          <a:p>
            <a:pPr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1. But I have felt a little difficult to turn the steering wheel recently.</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2. I’ll call the 4S store right now.</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3. How about your new car?</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4. Hi, Tom.</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indent="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5. Yes, they advise me to have my car checked as soon as possible. </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276" name="矩形 276"/>
          <p:cNvSpPr/>
          <p:nvPr>
            <p:custDataLst>
              <p:tags r:id="rId8"/>
            </p:custDataLst>
          </p:nvPr>
        </p:nvSpPr>
        <p:spPr>
          <a:xfrm>
            <a:off x="4612005" y="1626235"/>
            <a:ext cx="7218045" cy="4587240"/>
          </a:xfrm>
          <a:prstGeom prst="rect">
            <a:avLst/>
          </a:prstGeom>
          <a:solidFill>
            <a:srgbClr val="FFFFFF"/>
          </a:solidFill>
          <a:ln w="12700" cap="rnd" cmpd="sng">
            <a:solidFill>
              <a:srgbClr val="42719B"/>
            </a:solidFill>
            <a:prstDash val="solid"/>
            <a:miter/>
            <a:headEnd type="none" w="med" len="med"/>
            <a:tailEnd type="none" w="med" len="med"/>
          </a:ln>
        </p:spPr>
        <p:txBody>
          <a:bodyPr upright="0"/>
          <a:p>
            <a:pPr marL="26670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A: Hi, Linda. _______</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marL="26670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B: _______ In fact, I’m a little worried about my car.</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marL="26670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A: What’s wrong with it?</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marL="26670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B: I'm not sure. _______ </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marL="26670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A: Have you talked to the 4S store about it?</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marL="26670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B: ______</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marL="26670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A: I feel the same way. Small problems become big ones when not addressed.</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marL="26670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B: You are right. _____</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30732" name="文本框 20"/>
          <p:cNvSpPr/>
          <p:nvPr>
            <p:custDataLst>
              <p:tags r:id="rId9"/>
            </p:custDataLst>
          </p:nvPr>
        </p:nvSpPr>
        <p:spPr>
          <a:xfrm>
            <a:off x="7038975" y="1744980"/>
            <a:ext cx="353695" cy="460375"/>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18" charset="0"/>
                <a:ea typeface="宋体" panose="02010600030101010101" pitchFamily="2" charset="-122"/>
                <a:sym typeface="Times New Roman" panose="02020603050405020304" pitchFamily="18" charset="0"/>
              </a:rPr>
              <a:t>3</a:t>
            </a:r>
            <a:endParaRPr lang="en-US" altLang="zh-CN" sz="2400" dirty="0">
              <a:solidFill>
                <a:srgbClr val="FF0000"/>
              </a:solidFill>
              <a:latin typeface="Times New Roman" panose="02020603050405020304" pitchFamily="18" charset="0"/>
              <a:ea typeface="宋体" panose="02010600030101010101" pitchFamily="2" charset="-122"/>
              <a:sym typeface="Times New Roman" panose="02020603050405020304" pitchFamily="18" charset="0"/>
            </a:endParaRPr>
          </a:p>
        </p:txBody>
      </p:sp>
      <p:sp>
        <p:nvSpPr>
          <p:cNvPr id="3" name="文本框 20"/>
          <p:cNvSpPr/>
          <p:nvPr>
            <p:custDataLst>
              <p:tags r:id="rId10"/>
            </p:custDataLst>
          </p:nvPr>
        </p:nvSpPr>
        <p:spPr>
          <a:xfrm>
            <a:off x="5691505" y="2237740"/>
            <a:ext cx="427355" cy="460375"/>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18" charset="0"/>
                <a:ea typeface="宋体" panose="02010600030101010101" pitchFamily="2" charset="-122"/>
                <a:sym typeface="Times New Roman" panose="02020603050405020304" pitchFamily="18" charset="0"/>
              </a:rPr>
              <a:t>4</a:t>
            </a:r>
            <a:endParaRPr lang="en-US" altLang="zh-CN" sz="2400" dirty="0">
              <a:solidFill>
                <a:srgbClr val="FF0000"/>
              </a:solidFill>
              <a:latin typeface="Times New Roman" panose="02020603050405020304" pitchFamily="18" charset="0"/>
              <a:ea typeface="宋体" panose="02010600030101010101" pitchFamily="2" charset="-122"/>
              <a:sym typeface="Times New Roman" panose="02020603050405020304" pitchFamily="18" charset="0"/>
            </a:endParaRPr>
          </a:p>
        </p:txBody>
      </p:sp>
      <p:sp>
        <p:nvSpPr>
          <p:cNvPr id="4" name="文本框 20"/>
          <p:cNvSpPr/>
          <p:nvPr>
            <p:custDataLst>
              <p:tags r:id="rId11"/>
            </p:custDataLst>
          </p:nvPr>
        </p:nvSpPr>
        <p:spPr>
          <a:xfrm>
            <a:off x="7252335" y="3162935"/>
            <a:ext cx="453390" cy="460375"/>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18" charset="0"/>
                <a:ea typeface="宋体" panose="02010600030101010101" pitchFamily="2" charset="-122"/>
                <a:sym typeface="Times New Roman" panose="02020603050405020304" pitchFamily="18" charset="0"/>
              </a:rPr>
              <a:t>1 </a:t>
            </a:r>
            <a:endParaRPr lang="en-US" altLang="zh-CN" sz="2400" dirty="0">
              <a:solidFill>
                <a:srgbClr val="FF0000"/>
              </a:solidFill>
              <a:latin typeface="Times New Roman" panose="02020603050405020304" pitchFamily="18" charset="0"/>
              <a:ea typeface="宋体" panose="02010600030101010101" pitchFamily="2" charset="-122"/>
              <a:sym typeface="Times New Roman" panose="02020603050405020304" pitchFamily="18" charset="0"/>
            </a:endParaRPr>
          </a:p>
        </p:txBody>
      </p:sp>
      <p:sp>
        <p:nvSpPr>
          <p:cNvPr id="5" name="文本框 20"/>
          <p:cNvSpPr/>
          <p:nvPr>
            <p:custDataLst>
              <p:tags r:id="rId12"/>
            </p:custDataLst>
          </p:nvPr>
        </p:nvSpPr>
        <p:spPr>
          <a:xfrm>
            <a:off x="5556250" y="4135120"/>
            <a:ext cx="395605" cy="460375"/>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18" charset="0"/>
                <a:ea typeface="宋体" panose="02010600030101010101" pitchFamily="2" charset="-122"/>
                <a:sym typeface="Times New Roman" panose="02020603050405020304" pitchFamily="18" charset="0"/>
              </a:rPr>
              <a:t>5</a:t>
            </a:r>
            <a:endParaRPr lang="en-US" altLang="zh-CN" sz="2400" dirty="0">
              <a:solidFill>
                <a:srgbClr val="FF0000"/>
              </a:solidFill>
              <a:latin typeface="Times New Roman" panose="02020603050405020304" pitchFamily="18" charset="0"/>
              <a:ea typeface="宋体" panose="02010600030101010101" pitchFamily="2" charset="-122"/>
              <a:sym typeface="Times New Roman" panose="02020603050405020304" pitchFamily="18" charset="0"/>
            </a:endParaRPr>
          </a:p>
        </p:txBody>
      </p:sp>
      <p:sp>
        <p:nvSpPr>
          <p:cNvPr id="6" name="文本框 20"/>
          <p:cNvSpPr/>
          <p:nvPr>
            <p:custDataLst>
              <p:tags r:id="rId13"/>
            </p:custDataLst>
          </p:nvPr>
        </p:nvSpPr>
        <p:spPr>
          <a:xfrm>
            <a:off x="7267575" y="5537200"/>
            <a:ext cx="394970" cy="460375"/>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18" charset="0"/>
                <a:ea typeface="宋体" panose="02010600030101010101" pitchFamily="2" charset="-122"/>
                <a:sym typeface="Times New Roman" panose="02020603050405020304" pitchFamily="18" charset="0"/>
              </a:rPr>
              <a:t>2</a:t>
            </a:r>
            <a:endParaRPr lang="en-US" altLang="zh-CN" sz="2400" dirty="0">
              <a:solidFill>
                <a:srgbClr val="FF0000"/>
              </a:solidFill>
              <a:latin typeface="Times New Roman" panose="02020603050405020304" pitchFamily="18" charset="0"/>
              <a:ea typeface="宋体" panose="02010600030101010101" pitchFamily="2" charset="-122"/>
              <a:sym typeface="Times New Roman" panose="02020603050405020304" pitchFamily="18" charset="0"/>
            </a:endParaRPr>
          </a:p>
        </p:txBody>
      </p:sp>
    </p:spTree>
    <p:custDataLst>
      <p:tags r:id="rId14"/>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3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2" grpId="0" bldLvl="0"/>
      <p:bldP spid="3" grpId="0" bldLvl="0"/>
      <p:bldP spid="4" grpId="0" bldLvl="0"/>
      <p:bldP spid="5" grpId="0" bldLvl="0"/>
      <p:bldP spid="6" grpId="0" bldLvl="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6607175" y="91440"/>
            <a:ext cx="5478780" cy="467360"/>
            <a:chOff x="10405" y="144"/>
            <a:chExt cx="8628" cy="736"/>
          </a:xfrm>
        </p:grpSpPr>
        <p:sp>
          <p:nvSpPr>
            <p:cNvPr id="16" name="流程图: 可选过程 15">
              <a:hlinkClick r:id="rId1"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17" name="流程图: 可选过程 16">
              <a:hlinkClick r:id="rId2" action="ppaction://hlinksldjump"/>
            </p:cNvPr>
            <p:cNvSpPr/>
            <p:nvPr/>
          </p:nvSpPr>
          <p:spPr>
            <a:xfrm>
              <a:off x="1472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18" name="流程图: 可选过程 17">
              <a:hlinkClick r:id="rId3"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19" name="流程图: 可选过程 18">
              <a:hlinkClick r:id="rId4" action="ppaction://hlinksldjump"/>
            </p:cNvPr>
            <p:cNvSpPr/>
            <p:nvPr/>
          </p:nvSpPr>
          <p:spPr>
            <a:xfrm>
              <a:off x="16879"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sp>
        <p:nvSpPr>
          <p:cNvPr id="276" name="矩形 276"/>
          <p:cNvSpPr/>
          <p:nvPr>
            <p:custDataLst>
              <p:tags r:id="rId5"/>
            </p:custDataLst>
          </p:nvPr>
        </p:nvSpPr>
        <p:spPr>
          <a:xfrm>
            <a:off x="880745" y="1626235"/>
            <a:ext cx="10787380" cy="4197350"/>
          </a:xfrm>
          <a:prstGeom prst="rect">
            <a:avLst/>
          </a:prstGeom>
          <a:solidFill>
            <a:srgbClr val="FFFFFF"/>
          </a:solidFill>
          <a:ln w="12700" cap="rnd" cmpd="sng">
            <a:solidFill>
              <a:srgbClr val="42719B"/>
            </a:solidFill>
            <a:prstDash val="solid"/>
            <a:miter/>
            <a:headEnd type="none" w="med" len="med"/>
            <a:tailEnd type="none" w="med" len="med"/>
          </a:ln>
        </p:spPr>
        <p:txBody>
          <a:bodyPr upright="0"/>
          <a:p>
            <a:pPr marL="26670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A: Hi, Linda. _________________________</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marL="26670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B: ______________ In fact, I’m a little worried about my car.</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marL="26670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A: What’s wrong with it?</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marL="26670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B: I'm not sure. ______________________________________________________ </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marL="26670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A: Have you talked to the 4S store about it?</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marL="26670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B: ______________________________________________________</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marL="26670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A: I feel the same way. Small problems become big ones when not addressed.</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marL="26670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B: You are right. ___________________________</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30732" name="文本框 20"/>
          <p:cNvSpPr/>
          <p:nvPr>
            <p:custDataLst>
              <p:tags r:id="rId6"/>
            </p:custDataLst>
          </p:nvPr>
        </p:nvSpPr>
        <p:spPr>
          <a:xfrm>
            <a:off x="3220720" y="1744980"/>
            <a:ext cx="3678555" cy="460375"/>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18" charset="0"/>
                <a:ea typeface="宋体" panose="02010600030101010101" pitchFamily="2" charset="-122"/>
                <a:sym typeface="Times New Roman" panose="02020603050405020304" pitchFamily="18" charset="0"/>
              </a:rPr>
              <a:t>How about your new car?</a:t>
            </a:r>
            <a:endParaRPr lang="en-US" altLang="zh-CN" sz="2400" dirty="0">
              <a:solidFill>
                <a:srgbClr val="FF0000"/>
              </a:solidFill>
              <a:latin typeface="Times New Roman" panose="02020603050405020304" pitchFamily="18" charset="0"/>
              <a:ea typeface="宋体" panose="02010600030101010101" pitchFamily="2" charset="-122"/>
              <a:sym typeface="Times New Roman" panose="02020603050405020304" pitchFamily="18" charset="0"/>
            </a:endParaRPr>
          </a:p>
        </p:txBody>
      </p:sp>
      <p:sp>
        <p:nvSpPr>
          <p:cNvPr id="3" name="文本框 20"/>
          <p:cNvSpPr/>
          <p:nvPr>
            <p:custDataLst>
              <p:tags r:id="rId7"/>
            </p:custDataLst>
          </p:nvPr>
        </p:nvSpPr>
        <p:spPr>
          <a:xfrm>
            <a:off x="2042160" y="2237740"/>
            <a:ext cx="1459230" cy="460375"/>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18" charset="0"/>
                <a:ea typeface="宋体" panose="02010600030101010101" pitchFamily="2" charset="-122"/>
                <a:sym typeface="Times New Roman" panose="02020603050405020304" pitchFamily="18" charset="0"/>
              </a:rPr>
              <a:t>Hi, Tom.</a:t>
            </a:r>
            <a:endParaRPr lang="en-US" altLang="zh-CN" sz="2400" dirty="0">
              <a:solidFill>
                <a:srgbClr val="FF0000"/>
              </a:solidFill>
              <a:latin typeface="Times New Roman" panose="02020603050405020304" pitchFamily="18" charset="0"/>
              <a:ea typeface="宋体" panose="02010600030101010101" pitchFamily="2" charset="-122"/>
              <a:sym typeface="Times New Roman" panose="02020603050405020304" pitchFamily="18" charset="0"/>
            </a:endParaRPr>
          </a:p>
        </p:txBody>
      </p:sp>
      <p:sp>
        <p:nvSpPr>
          <p:cNvPr id="4" name="文本框 20"/>
          <p:cNvSpPr/>
          <p:nvPr>
            <p:custDataLst>
              <p:tags r:id="rId8"/>
            </p:custDataLst>
          </p:nvPr>
        </p:nvSpPr>
        <p:spPr>
          <a:xfrm>
            <a:off x="3375025" y="3161030"/>
            <a:ext cx="8183245" cy="548005"/>
          </a:xfrm>
          <a:prstGeom prst="rect">
            <a:avLst/>
          </a:prstGeom>
          <a:noFill/>
          <a:ln w="9525">
            <a:noFill/>
          </a:ln>
        </p:spPr>
        <p:txBody>
          <a:bodyPr vert="horz" wrap="square" anchor="t" anchorCtr="0">
            <a:noAutofit/>
          </a:bodyPr>
          <a:p>
            <a:r>
              <a:rPr lang="en-US" altLang="zh-CN" sz="2400" dirty="0">
                <a:solidFill>
                  <a:srgbClr val="FF0000"/>
                </a:solidFill>
                <a:latin typeface="Times New Roman" panose="02020603050405020304" pitchFamily="18" charset="0"/>
                <a:ea typeface="宋体" panose="02010600030101010101" pitchFamily="2" charset="-122"/>
                <a:sym typeface="Times New Roman" panose="02020603050405020304" pitchFamily="18" charset="0"/>
              </a:rPr>
              <a:t>But I have felt a little difficult to turn the steering wheel recently. </a:t>
            </a:r>
            <a:endParaRPr lang="en-US" altLang="zh-CN" sz="2400" dirty="0">
              <a:solidFill>
                <a:srgbClr val="FF0000"/>
              </a:solidFill>
              <a:latin typeface="Times New Roman" panose="02020603050405020304" pitchFamily="18" charset="0"/>
              <a:ea typeface="宋体" panose="02010600030101010101" pitchFamily="2" charset="-122"/>
              <a:sym typeface="Times New Roman" panose="02020603050405020304" pitchFamily="18" charset="0"/>
            </a:endParaRPr>
          </a:p>
        </p:txBody>
      </p:sp>
      <p:sp>
        <p:nvSpPr>
          <p:cNvPr id="5" name="文本框 20"/>
          <p:cNvSpPr/>
          <p:nvPr>
            <p:custDataLst>
              <p:tags r:id="rId9"/>
            </p:custDataLst>
          </p:nvPr>
        </p:nvSpPr>
        <p:spPr>
          <a:xfrm>
            <a:off x="1833880" y="4083050"/>
            <a:ext cx="8199755" cy="460375"/>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18" charset="0"/>
                <a:ea typeface="宋体" panose="02010600030101010101" pitchFamily="2" charset="-122"/>
                <a:sym typeface="Times New Roman" panose="02020603050405020304" pitchFamily="18" charset="0"/>
              </a:rPr>
              <a:t>Yes, they advise me to have my car checked as soon as possible. </a:t>
            </a:r>
            <a:endParaRPr lang="en-US" altLang="zh-CN" sz="2400" dirty="0">
              <a:solidFill>
                <a:srgbClr val="FF0000"/>
              </a:solidFill>
              <a:latin typeface="Times New Roman" panose="02020603050405020304" pitchFamily="18" charset="0"/>
              <a:ea typeface="宋体" panose="02010600030101010101" pitchFamily="2" charset="-122"/>
              <a:sym typeface="Times New Roman" panose="02020603050405020304" pitchFamily="18" charset="0"/>
            </a:endParaRPr>
          </a:p>
        </p:txBody>
      </p:sp>
      <p:sp>
        <p:nvSpPr>
          <p:cNvPr id="6" name="文本框 20"/>
          <p:cNvSpPr/>
          <p:nvPr>
            <p:custDataLst>
              <p:tags r:id="rId10"/>
            </p:custDataLst>
          </p:nvPr>
        </p:nvSpPr>
        <p:spPr>
          <a:xfrm>
            <a:off x="3501390" y="5076825"/>
            <a:ext cx="3975735" cy="460375"/>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18" charset="0"/>
                <a:ea typeface="宋体" panose="02010600030101010101" pitchFamily="2" charset="-122"/>
                <a:sym typeface="Times New Roman" panose="02020603050405020304" pitchFamily="18" charset="0"/>
              </a:rPr>
              <a:t>I’ll call the 4S store right now.</a:t>
            </a:r>
            <a:endParaRPr lang="en-US" altLang="zh-CN" sz="2400" dirty="0">
              <a:solidFill>
                <a:srgbClr val="FF0000"/>
              </a:solidFill>
              <a:latin typeface="Times New Roman" panose="02020603050405020304" pitchFamily="18" charset="0"/>
              <a:ea typeface="宋体" panose="02010600030101010101" pitchFamily="2" charset="-122"/>
              <a:sym typeface="Times New Roman" panose="02020603050405020304" pitchFamily="18" charset="0"/>
            </a:endParaRPr>
          </a:p>
        </p:txBody>
      </p:sp>
    </p:spTree>
    <p:custDataLst>
      <p:tags r:id="rId11"/>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3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2" grpId="0" bldLvl="0"/>
      <p:bldP spid="3" grpId="0" bldLvl="0"/>
      <p:bldP spid="4" grpId="0" bldLvl="0"/>
      <p:bldP spid="5" grpId="0" bldLvl="0"/>
      <p:bldP spid="6" grpId="0" bldLvl="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Rot="1" noChangeArrowheads="1"/>
          </p:cNvSpPr>
          <p:nvPr/>
        </p:nvSpPr>
        <p:spPr bwMode="auto">
          <a:xfrm>
            <a:off x="1191895" y="559435"/>
            <a:ext cx="3178175" cy="566420"/>
          </a:xfrm>
          <a:prstGeom prst="rect">
            <a:avLst/>
          </a:prstGeom>
          <a:noFill/>
          <a:ln w="9525">
            <a:noFill/>
            <a:miter lim="800000"/>
          </a:ln>
        </p:spPr>
        <p:txBody>
          <a:bodyPr/>
          <a:p>
            <a:pPr marL="0" indent="0" eaLnBrk="0" fontAlgn="auto" hangingPunct="0">
              <a:lnSpc>
                <a:spcPct val="150000"/>
              </a:lnSpc>
              <a:buFontTx/>
              <a:buNone/>
            </a:pPr>
            <a:r>
              <a:rPr lang="en-US" sz="2000" b="1" dirty="0">
                <a:solidFill>
                  <a:schemeClr val="tx1"/>
                </a:solidFill>
                <a:latin typeface="Calibri" panose="020F0502020204030204" charset="0"/>
                <a:cs typeface="Calibri" panose="020F0502020204030204" charset="0"/>
              </a:rPr>
              <a:t>Complete the word search.</a:t>
            </a:r>
            <a:endParaRPr lang="en-US" sz="2000" b="1" dirty="0">
              <a:solidFill>
                <a:schemeClr val="tx1"/>
              </a:solidFill>
              <a:latin typeface="Calibri" panose="020F0502020204030204" charset="0"/>
              <a:cs typeface="Calibri" panose="020F0502020204030204" charset="0"/>
            </a:endParaRPr>
          </a:p>
        </p:txBody>
      </p:sp>
      <p:sp>
        <p:nvSpPr>
          <p:cNvPr id="15" name="矩形 14"/>
          <p:cNvSpPr/>
          <p:nvPr/>
        </p:nvSpPr>
        <p:spPr>
          <a:xfrm rot="5400000">
            <a:off x="7085965" y="4386580"/>
            <a:ext cx="572135" cy="3284855"/>
          </a:xfrm>
          <a:prstGeom prst="rect">
            <a:avLst/>
          </a:prstGeom>
          <a:solidFill>
            <a:srgbClr val="BAD699"/>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矩形 11"/>
          <p:cNvSpPr/>
          <p:nvPr/>
        </p:nvSpPr>
        <p:spPr>
          <a:xfrm rot="5400000">
            <a:off x="6229350" y="1578610"/>
            <a:ext cx="624205" cy="6614795"/>
          </a:xfrm>
          <a:prstGeom prst="rect">
            <a:avLst/>
          </a:prstGeom>
          <a:solidFill>
            <a:srgbClr val="AA5C5C"/>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矩形 10"/>
          <p:cNvSpPr/>
          <p:nvPr/>
        </p:nvSpPr>
        <p:spPr>
          <a:xfrm>
            <a:off x="4863465" y="2277745"/>
            <a:ext cx="4984750" cy="600075"/>
          </a:xfrm>
          <a:prstGeom prst="rect">
            <a:avLst/>
          </a:prstGeom>
          <a:solidFill>
            <a:srgbClr val="00B0F0"/>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矩形 8"/>
          <p:cNvSpPr/>
          <p:nvPr/>
        </p:nvSpPr>
        <p:spPr>
          <a:xfrm>
            <a:off x="3234055" y="1125855"/>
            <a:ext cx="6614795" cy="576580"/>
          </a:xfrm>
          <a:prstGeom prst="rect">
            <a:avLst/>
          </a:prstGeom>
          <a:solidFill>
            <a:schemeClr val="accent2">
              <a:lumMod val="60000"/>
              <a:lumOff val="40000"/>
            </a:schemeClr>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矩形 7"/>
          <p:cNvSpPr/>
          <p:nvPr/>
        </p:nvSpPr>
        <p:spPr>
          <a:xfrm>
            <a:off x="2397760" y="1701800"/>
            <a:ext cx="4991735" cy="575945"/>
          </a:xfrm>
          <a:prstGeom prst="rect">
            <a:avLst/>
          </a:prstGeom>
          <a:solidFill>
            <a:schemeClr val="accent6">
              <a:lumMod val="75000"/>
            </a:schemeClr>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矩形 6"/>
          <p:cNvSpPr/>
          <p:nvPr/>
        </p:nvSpPr>
        <p:spPr>
          <a:xfrm>
            <a:off x="2397760" y="2277745"/>
            <a:ext cx="2465705" cy="600710"/>
          </a:xfrm>
          <a:prstGeom prst="rect">
            <a:avLst/>
          </a:prstGeom>
          <a:solidFill>
            <a:schemeClr val="tx2">
              <a:lumMod val="60000"/>
              <a:lumOff val="40000"/>
            </a:schemeClr>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39" name="矩形 439"/>
          <p:cNvSpPr/>
          <p:nvPr/>
        </p:nvSpPr>
        <p:spPr>
          <a:xfrm>
            <a:off x="537210" y="721995"/>
            <a:ext cx="489585" cy="40386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r>
              <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rPr>
              <a:t>7</a:t>
            </a:r>
            <a:endPar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22" name="矩形 21"/>
          <p:cNvSpPr/>
          <p:nvPr/>
        </p:nvSpPr>
        <p:spPr>
          <a:xfrm>
            <a:off x="4862830" y="5198110"/>
            <a:ext cx="4984750" cy="544195"/>
          </a:xfrm>
          <a:prstGeom prst="rect">
            <a:avLst/>
          </a:prstGeom>
          <a:solidFill>
            <a:srgbClr val="EEA149"/>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3" name="矩形 22"/>
          <p:cNvSpPr/>
          <p:nvPr/>
        </p:nvSpPr>
        <p:spPr>
          <a:xfrm>
            <a:off x="3234690" y="2874645"/>
            <a:ext cx="6614795" cy="576580"/>
          </a:xfrm>
          <a:prstGeom prst="rect">
            <a:avLst/>
          </a:prstGeom>
          <a:solidFill>
            <a:srgbClr val="346EAD"/>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4" name="矩形 23"/>
          <p:cNvSpPr/>
          <p:nvPr/>
        </p:nvSpPr>
        <p:spPr>
          <a:xfrm rot="5400000">
            <a:off x="7884160" y="2059940"/>
            <a:ext cx="572135" cy="3354705"/>
          </a:xfrm>
          <a:prstGeom prst="rect">
            <a:avLst/>
          </a:prstGeom>
          <a:solidFill>
            <a:srgbClr val="BAD699"/>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5" name="矩形 24"/>
          <p:cNvSpPr/>
          <p:nvPr/>
        </p:nvSpPr>
        <p:spPr>
          <a:xfrm>
            <a:off x="2397760" y="5739130"/>
            <a:ext cx="3332480" cy="575945"/>
          </a:xfrm>
          <a:prstGeom prst="rect">
            <a:avLst/>
          </a:prstGeom>
          <a:solidFill>
            <a:schemeClr val="accent2">
              <a:lumMod val="60000"/>
              <a:lumOff val="40000"/>
            </a:schemeClr>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矩形 12"/>
          <p:cNvSpPr/>
          <p:nvPr/>
        </p:nvSpPr>
        <p:spPr>
          <a:xfrm>
            <a:off x="4862830" y="2306955"/>
            <a:ext cx="866775" cy="226695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矩形 13"/>
          <p:cNvSpPr/>
          <p:nvPr/>
        </p:nvSpPr>
        <p:spPr>
          <a:xfrm>
            <a:off x="2397760" y="3451225"/>
            <a:ext cx="836295" cy="286258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aphicFrame>
        <p:nvGraphicFramePr>
          <p:cNvPr id="20" name="表格 19"/>
          <p:cNvGraphicFramePr/>
          <p:nvPr>
            <p:custDataLst>
              <p:tags r:id="rId1"/>
            </p:custDataLst>
          </p:nvPr>
        </p:nvGraphicFramePr>
        <p:xfrm>
          <a:off x="2398077" y="1137285"/>
          <a:ext cx="7451721" cy="6189345"/>
        </p:xfrm>
        <a:graphic>
          <a:graphicData uri="http://schemas.openxmlformats.org/drawingml/2006/table">
            <a:tbl>
              <a:tblPr firstRow="1" bandRow="1">
                <a:tableStyleId>{5940675A-B579-460E-94D1-54222C63F5DA}</a:tableStyleId>
              </a:tblPr>
              <a:tblGrid>
                <a:gridCol w="828040"/>
                <a:gridCol w="827898"/>
                <a:gridCol w="827969"/>
                <a:gridCol w="827969"/>
                <a:gridCol w="827969"/>
                <a:gridCol w="827969"/>
                <a:gridCol w="828040"/>
                <a:gridCol w="827898"/>
                <a:gridCol w="827969"/>
              </a:tblGrid>
              <a:tr h="576580">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d</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t</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h</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r</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e</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a</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d</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e</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d</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76580">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p</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i</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n</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i</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o</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n</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i</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n</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w</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76580">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b</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a</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r</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m</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a</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n</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u</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a</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l</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76580">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z</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e</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l</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e</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c</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t</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r</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i</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c</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76580">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p</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c</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y</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s</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c</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m</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a</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t</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e</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76580">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o</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x</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e</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h</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z</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t</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b</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l</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f</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76580">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w</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s</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t</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e</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e</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r</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i</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n</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g</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76580">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e</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q</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v</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s</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e</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c</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t</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o</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r</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76580">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r</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a</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c</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k</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g</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e</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a</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r</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2400" b="1">
                          <a:latin typeface="Times New Roman" panose="02020603050405020304" pitchFamily="18" charset="0"/>
                          <a:ea typeface="宋体" panose="02010600030101010101" pitchFamily="2" charset="-122"/>
                          <a:cs typeface="Times New Roman" panose="02020603050405020304" pitchFamily="18" charset="0"/>
                        </a:rPr>
                        <a:t>n</a:t>
                      </a:r>
                      <a:endParaRPr lang="en-US" altLang="en-US" sz="24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grpSp>
        <p:nvGrpSpPr>
          <p:cNvPr id="2" name="组合 1"/>
          <p:cNvGrpSpPr/>
          <p:nvPr/>
        </p:nvGrpSpPr>
        <p:grpSpPr>
          <a:xfrm>
            <a:off x="6607175" y="91440"/>
            <a:ext cx="5478780" cy="467360"/>
            <a:chOff x="10405" y="144"/>
            <a:chExt cx="8628" cy="736"/>
          </a:xfrm>
        </p:grpSpPr>
        <p:sp>
          <p:nvSpPr>
            <p:cNvPr id="10" name="流程图: 可选过程 9">
              <a:hlinkClick r:id="rId2"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16" name="流程图: 可选过程 15">
              <a:hlinkClick r:id="rId3" action="ppaction://hlinksldjump"/>
            </p:cNvPr>
            <p:cNvSpPr/>
            <p:nvPr/>
          </p:nvSpPr>
          <p:spPr>
            <a:xfrm>
              <a:off x="1472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17" name="流程图: 可选过程 16">
              <a:hlinkClick r:id="rId4"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18" name="流程图: 可选过程 17">
              <a:hlinkClick r:id="rId5" action="ppaction://hlinksldjump"/>
            </p:cNvPr>
            <p:cNvSpPr/>
            <p:nvPr/>
          </p:nvSpPr>
          <p:spPr>
            <a:xfrm>
              <a:off x="16879"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sp>
        <p:nvSpPr>
          <p:cNvPr id="3" name="矩形 2"/>
          <p:cNvSpPr/>
          <p:nvPr>
            <p:custDataLst>
              <p:tags r:id="rId6"/>
            </p:custDataLst>
          </p:nvPr>
        </p:nvSpPr>
        <p:spPr>
          <a:xfrm>
            <a:off x="4027170" y="3453130"/>
            <a:ext cx="836295" cy="1698625"/>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矩形 3"/>
          <p:cNvSpPr/>
          <p:nvPr>
            <p:custDataLst>
              <p:tags r:id="rId7"/>
            </p:custDataLst>
          </p:nvPr>
        </p:nvSpPr>
        <p:spPr>
          <a:xfrm rot="18240000">
            <a:off x="5799455" y="-607060"/>
            <a:ext cx="675005" cy="8760460"/>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矩形 4"/>
          <p:cNvSpPr/>
          <p:nvPr>
            <p:custDataLst>
              <p:tags r:id="rId8"/>
            </p:custDataLst>
          </p:nvPr>
        </p:nvSpPr>
        <p:spPr>
          <a:xfrm rot="18240000">
            <a:off x="5810250" y="738505"/>
            <a:ext cx="675005" cy="2638425"/>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ustDataLst>
      <p:tags r:id="rId9"/>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3"/>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5"/>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8" grpId="0" bldLvl="0" animBg="1"/>
      <p:bldP spid="7" grpId="0" bldLvl="0" animBg="1"/>
      <p:bldP spid="11" grpId="0" bldLvl="0" animBg="1"/>
      <p:bldP spid="23" grpId="0" bldLvl="0" animBg="1"/>
      <p:bldP spid="24" grpId="0" animBg="1"/>
      <p:bldP spid="12" grpId="0" bldLvl="0" animBg="1"/>
      <p:bldP spid="22" grpId="0" bldLvl="0" animBg="1"/>
      <p:bldP spid="25" grpId="0" bldLvl="0" animBg="1"/>
      <p:bldP spid="15" grpId="0" animBg="1"/>
      <p:bldP spid="14" grpId="0" animBg="1"/>
      <p:bldP spid="13" grpId="0" animBg="1"/>
      <p:bldP spid="3" grpId="0" bldLvl="0" animBg="1"/>
      <p:bldP spid="4" grpId="0" bldLvl="0" animBg="1"/>
      <p:bldP spid="5"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235325" y="2706370"/>
            <a:ext cx="5721350" cy="1445260"/>
          </a:xfrm>
          <a:prstGeom prst="rect">
            <a:avLst/>
          </a:prstGeom>
          <a:noFill/>
        </p:spPr>
        <p:txBody>
          <a:bodyPr wrap="square" rtlCol="0">
            <a:spAutoFit/>
            <a:scene3d>
              <a:camera prst="orthographicFront"/>
              <a:lightRig rig="threePt" dir="t"/>
            </a:scene3d>
          </a:bodyPr>
          <a:p>
            <a:pPr algn="ctr"/>
            <a:r>
              <a:rPr lang="en-US" altLang="zh-CN" sz="8800">
                <a:solidFill>
                  <a:schemeClr val="accent1"/>
                </a:solidFill>
                <a:effectLst>
                  <a:outerShdw blurRad="38100" dist="25400" dir="5400000" algn="ctr" rotWithShape="0">
                    <a:srgbClr val="6E747A">
                      <a:alpha val="43000"/>
                    </a:srgbClr>
                  </a:outerShdw>
                </a:effectLst>
              </a:rPr>
              <a:t>Thank you!</a:t>
            </a:r>
            <a:endParaRPr lang="en-US" altLang="zh-CN" sz="8800">
              <a:solidFill>
                <a:schemeClr val="accent1"/>
              </a:solidFill>
              <a:effectLst>
                <a:outerShdw blurRad="38100" dist="25400" dir="5400000" algn="ctr" rotWithShape="0">
                  <a:srgbClr val="6E747A">
                    <a:alpha val="43000"/>
                  </a:srgbClr>
                </a:outerShdw>
              </a:effectLst>
            </a:endParaRPr>
          </a:p>
        </p:txBody>
      </p:sp>
      <p:pic>
        <p:nvPicPr>
          <p:cNvPr id="3" name="图片 2" descr="学校名"/>
          <p:cNvPicPr>
            <a:picLocks noChangeAspect="1"/>
          </p:cNvPicPr>
          <p:nvPr/>
        </p:nvPicPr>
        <p:blipFill>
          <a:blip r:embed="rId1"/>
          <a:stretch>
            <a:fillRect/>
          </a:stretch>
        </p:blipFill>
        <p:spPr>
          <a:xfrm>
            <a:off x="1337945" y="2706370"/>
            <a:ext cx="9516745" cy="1416050"/>
          </a:xfrm>
          <a:prstGeom prst="rect">
            <a:avLst/>
          </a:prstGeom>
        </p:spPr>
      </p:pic>
    </p:spTree>
    <p:custDataLst>
      <p:tags r:id="rId2"/>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xit" presetSubtype="0" fill="hold" grpId="0" nodeType="clickEffect">
                                  <p:stCondLst>
                                    <p:cond delay="0"/>
                                  </p:stCondLst>
                                  <p:childTnLst>
                                    <p:animEffect transition="out" filter="fade">
                                      <p:cBhvr>
                                        <p:cTn id="6" dur="998"/>
                                        <p:tgtEl>
                                          <p:spTgt spid="2"/>
                                        </p:tgtEl>
                                      </p:cBhvr>
                                    </p:animEffect>
                                    <p:anim calcmode="lin" valueType="num">
                                      <p:cBhvr>
                                        <p:cTn id="7" dur="998"/>
                                        <p:tgtEl>
                                          <p:spTgt spid="2"/>
                                        </p:tgtEl>
                                        <p:attrNameLst>
                                          <p:attrName>ppt_x</p:attrName>
                                        </p:attrNameLst>
                                      </p:cBhvr>
                                      <p:tavLst>
                                        <p:tav tm="0">
                                          <p:val>
                                            <p:strVal val="ppt_x"/>
                                          </p:val>
                                        </p:tav>
                                        <p:tav tm="100000">
                                          <p:val>
                                            <p:strVal val="ppt_x"/>
                                          </p:val>
                                        </p:tav>
                                      </p:tavLst>
                                    </p:anim>
                                    <p:anim calcmode="lin" valueType="num">
                                      <p:cBhvr>
                                        <p:cTn id="8" dur="998"/>
                                        <p:tgtEl>
                                          <p:spTgt spid="2"/>
                                        </p:tgtEl>
                                        <p:attrNameLst>
                                          <p:attrName>ppt_y</p:attrName>
                                        </p:attrNameLst>
                                      </p:cBhvr>
                                      <p:tavLst>
                                        <p:tav tm="0">
                                          <p:val>
                                            <p:strVal val="ppt_y"/>
                                          </p:val>
                                        </p:tav>
                                        <p:tav tm="100000">
                                          <p:val>
                                            <p:strVal val="ppt_y-.1"/>
                                          </p:val>
                                        </p:tav>
                                      </p:tavLst>
                                    </p:anim>
                                    <p:set>
                                      <p:cBhvr>
                                        <p:cTn id="9" dur="1" fill="hold">
                                          <p:stCondLst>
                                            <p:cond delay="998"/>
                                          </p:stCondLst>
                                        </p:cTn>
                                        <p:tgtEl>
                                          <p:spTgt spid="2"/>
                                        </p:tgtEl>
                                        <p:attrNameLst>
                                          <p:attrName>style.visibility</p:attrName>
                                        </p:attrNameLst>
                                      </p:cBhvr>
                                      <p:to>
                                        <p:strVal val="hidden"/>
                                      </p:to>
                                    </p:set>
                                  </p:childTnLst>
                                </p:cTn>
                              </p:par>
                            </p:childTnLst>
                          </p:cTn>
                        </p:par>
                        <p:par>
                          <p:cTn id="10" fill="hold">
                            <p:stCondLst>
                              <p:cond delay="1000"/>
                            </p:stCondLst>
                            <p:childTnLst>
                              <p:par>
                                <p:cTn id="11" presetID="42" presetClass="entr" presetSubtype="0" fill="hold" nodeType="afterEffect">
                                  <p:stCondLst>
                                    <p:cond delay="0"/>
                                  </p:stCondLst>
                                  <p:childTnLst>
                                    <p:set>
                                      <p:cBhvr>
                                        <p:cTn id="12" dur="2000" fill="hold">
                                          <p:stCondLst>
                                            <p:cond delay="0"/>
                                          </p:stCondLst>
                                        </p:cTn>
                                        <p:tgtEl>
                                          <p:spTgt spid="3"/>
                                        </p:tgtEl>
                                        <p:attrNameLst>
                                          <p:attrName>style.visibility</p:attrName>
                                        </p:attrNameLst>
                                      </p:cBhvr>
                                      <p:to>
                                        <p:strVal val="visible"/>
                                      </p:to>
                                    </p:set>
                                    <p:animEffect transition="in" filter="fade">
                                      <p:cBhvr>
                                        <p:cTn id="13" dur="2000"/>
                                        <p:tgtEl>
                                          <p:spTgt spid="3"/>
                                        </p:tgtEl>
                                      </p:cBhvr>
                                    </p:animEffect>
                                    <p:anim calcmode="lin" valueType="num">
                                      <p:cBhvr>
                                        <p:cTn id="14" dur="2000" fill="hold"/>
                                        <p:tgtEl>
                                          <p:spTgt spid="3"/>
                                        </p:tgtEl>
                                        <p:attrNameLst>
                                          <p:attrName>ppt_x</p:attrName>
                                        </p:attrNameLst>
                                      </p:cBhvr>
                                      <p:tavLst>
                                        <p:tav tm="0">
                                          <p:val>
                                            <p:strVal val="#ppt_x"/>
                                          </p:val>
                                        </p:tav>
                                        <p:tav tm="100000">
                                          <p:val>
                                            <p:strVal val="#ppt_x"/>
                                          </p:val>
                                        </p:tav>
                                      </p:tavLst>
                                    </p:anim>
                                    <p:anim calcmode="lin" valueType="num">
                                      <p:cBhvr>
                                        <p:cTn id="15" dur="2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6607175" y="91440"/>
            <a:ext cx="5478780" cy="467360"/>
            <a:chOff x="10405" y="144"/>
            <a:chExt cx="8628" cy="736"/>
          </a:xfrm>
        </p:grpSpPr>
        <p:sp>
          <p:nvSpPr>
            <p:cNvPr id="6" name="流程图: 可选过程 5">
              <a:hlinkClick r:id="rId1" action="ppaction://hlinksldjump"/>
            </p:cNvPr>
            <p:cNvSpPr/>
            <p:nvPr/>
          </p:nvSpPr>
          <p:spPr>
            <a:xfrm>
              <a:off x="10405"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7" name="流程图: 可选过程 6">
              <a:hlinkClick r:id="rId2" action="ppaction://hlinksldjump"/>
            </p:cNvPr>
            <p:cNvSpPr/>
            <p:nvPr/>
          </p:nvSpPr>
          <p:spPr>
            <a:xfrm>
              <a:off x="1472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8" name="流程图: 可选过程 7">
              <a:hlinkClick r:id="rId3"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9" name="流程图: 可选过程 8">
              <a:hlinkClick r:id="rId4" action="ppaction://hlinksldjump"/>
            </p:cNvPr>
            <p:cNvSpPr/>
            <p:nvPr/>
          </p:nvSpPr>
          <p:spPr>
            <a:xfrm>
              <a:off x="16879"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graphicFrame>
        <p:nvGraphicFramePr>
          <p:cNvPr id="2" name="表格 1"/>
          <p:cNvGraphicFramePr/>
          <p:nvPr>
            <p:custDataLst>
              <p:tags r:id="rId5"/>
            </p:custDataLst>
          </p:nvPr>
        </p:nvGraphicFramePr>
        <p:xfrm>
          <a:off x="2232660" y="871220"/>
          <a:ext cx="7995920" cy="5480050"/>
        </p:xfrm>
        <a:graphic>
          <a:graphicData uri="http://schemas.openxmlformats.org/drawingml/2006/table">
            <a:tbl>
              <a:tblPr/>
              <a:tblGrid>
                <a:gridCol w="3997960"/>
                <a:gridCol w="3997960"/>
              </a:tblGrid>
              <a:tr h="548005">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direction</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flat</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r h="548005">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steering wheel</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bar</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r>
              <a:tr h="548005">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steering shaft</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mesh</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r h="548005">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steering gear</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worm shaft</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r>
              <a:tr h="548005">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steering linkage</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threaded</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r h="548005">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manual steering</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ball nut</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r>
              <a:tr h="548005">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power steering</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mate</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r h="548005">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electric</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ball bearing</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r>
              <a:tr h="548005">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rack-and-pinion steering</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sector gear</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r h="548005">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recirculating-ball steering</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indent="0">
                        <a:buNone/>
                      </a:pPr>
                      <a:r>
                        <a:rPr lang="en-US" sz="2400" b="0">
                          <a:latin typeface="Times New Roman" panose="02020603050405020304" pitchFamily="18" charset="0"/>
                          <a:ea typeface="宋体" panose="02010600030101010101" pitchFamily="2" charset="-122"/>
                          <a:cs typeface="Times New Roman" panose="02020603050405020304" pitchFamily="18" charset="0"/>
                        </a:rPr>
                        <a:t>pitman arm</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r>
            </a:tbl>
          </a:graphicData>
        </a:graphic>
      </p:graphicFrame>
    </p:spTree>
    <p:custDataLst>
      <p:tags r:id="rId6"/>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Rot="1" noChangeArrowheads="1"/>
          </p:cNvSpPr>
          <p:nvPr/>
        </p:nvSpPr>
        <p:spPr bwMode="auto">
          <a:xfrm>
            <a:off x="950595" y="1026160"/>
            <a:ext cx="10986770" cy="5478780"/>
          </a:xfrm>
          <a:prstGeom prst="rect">
            <a:avLst/>
          </a:prstGeom>
          <a:noFill/>
          <a:ln w="9525">
            <a:noFill/>
            <a:miter lim="800000"/>
          </a:ln>
        </p:spPr>
        <p:txBody>
          <a:bodyPr/>
          <a:p>
            <a:pPr marL="0" indent="0" eaLnBrk="0" fontAlgn="auto" hangingPunct="0">
              <a:lnSpc>
                <a:spcPct val="150000"/>
              </a:lnSpc>
              <a:buFontTx/>
              <a:buNone/>
            </a:pPr>
            <a:r>
              <a:rPr lang="en-US" sz="2000" b="1" dirty="0">
                <a:solidFill>
                  <a:schemeClr val="tx1"/>
                </a:solidFill>
                <a:latin typeface="Calibri" panose="020F0502020204030204" charset="0"/>
                <a:cs typeface="Calibri" panose="020F0502020204030204" charset="0"/>
              </a:rPr>
              <a:t>Choose the correct answer for each question below.</a:t>
            </a:r>
            <a:endParaRPr lang="en-US" sz="2000" b="1" dirty="0">
              <a:solidFill>
                <a:schemeClr val="tx1"/>
              </a:solidFill>
              <a:latin typeface="Calibri" panose="020F0502020204030204" charset="0"/>
              <a:cs typeface="Calibri" panose="020F0502020204030204" charset="0"/>
            </a:endParaRPr>
          </a:p>
          <a:p>
            <a:pPr marL="0" indent="0" eaLnBrk="0" fontAlgn="auto" hangingPunct="0">
              <a:lnSpc>
                <a:spcPct val="150000"/>
              </a:lnSpc>
              <a:buFontTx/>
              <a:buNone/>
            </a:pPr>
            <a:r>
              <a:rPr lang="en-US" sz="2400" dirty="0">
                <a:solidFill>
                  <a:schemeClr val="tx1"/>
                </a:solidFill>
                <a:latin typeface="Times New Roman" panose="02020603050405020304" pitchFamily="18" charset="0"/>
                <a:cs typeface="Times New Roman" panose="02020603050405020304" pitchFamily="18" charset="0"/>
              </a:rPr>
              <a:t>1. How many basic types of steering systems are there? </a:t>
            </a:r>
            <a:endParaRPr lang="en-US" sz="2400" dirty="0">
              <a:solidFill>
                <a:schemeClr val="tx1"/>
              </a:solidFill>
              <a:latin typeface="Times New Roman" panose="02020603050405020304" pitchFamily="18" charset="0"/>
              <a:cs typeface="Times New Roman" panose="02020603050405020304" pitchFamily="18" charset="0"/>
            </a:endParaRPr>
          </a:p>
          <a:p>
            <a:pPr marL="0" indent="0" eaLnBrk="0" fontAlgn="auto" hangingPunct="0">
              <a:lnSpc>
                <a:spcPct val="150000"/>
              </a:lnSpc>
              <a:buFontTx/>
              <a:buNone/>
            </a:pPr>
            <a:r>
              <a:rPr lang="en-US" sz="2400" dirty="0">
                <a:solidFill>
                  <a:schemeClr val="tx1"/>
                </a:solidFill>
                <a:latin typeface="Times New Roman" panose="02020603050405020304" pitchFamily="18" charset="0"/>
                <a:cs typeface="Times New Roman" panose="02020603050405020304" pitchFamily="18" charset="0"/>
              </a:rPr>
              <a:t>    A. three	B. one          </a:t>
            </a:r>
            <a:r>
              <a:rPr lang="en-US" sz="2400" dirty="0">
                <a:latin typeface="Times New Roman" panose="02020603050405020304" pitchFamily="18" charset="0"/>
                <a:cs typeface="Times New Roman" panose="02020603050405020304" pitchFamily="18" charset="0"/>
                <a:sym typeface="+mn-ea"/>
              </a:rPr>
              <a:t>C. two	   D. many</a:t>
            </a:r>
            <a:endParaRPr lang="en-US" sz="2400" dirty="0">
              <a:solidFill>
                <a:schemeClr val="tx1"/>
              </a:solidFill>
              <a:latin typeface="Times New Roman" panose="02020603050405020304" pitchFamily="18" charset="0"/>
              <a:cs typeface="Times New Roman" panose="02020603050405020304" pitchFamily="18" charset="0"/>
            </a:endParaRPr>
          </a:p>
          <a:p>
            <a:pPr marL="0" indent="0" eaLnBrk="0" fontAlgn="auto" hangingPunct="0">
              <a:lnSpc>
                <a:spcPct val="150000"/>
              </a:lnSpc>
              <a:buFontTx/>
              <a:buNone/>
            </a:pPr>
            <a:r>
              <a:rPr lang="en-US" sz="2400" dirty="0">
                <a:solidFill>
                  <a:schemeClr val="tx1"/>
                </a:solidFill>
                <a:latin typeface="Times New Roman" panose="02020603050405020304" pitchFamily="18" charset="0"/>
                <a:cs typeface="Times New Roman" panose="02020603050405020304" pitchFamily="18" charset="0"/>
              </a:rPr>
              <a:t>2. What can convert the turning of the steering wheel to side -to -side movement of the steering linkage?</a:t>
            </a:r>
            <a:endParaRPr lang="en-US" sz="2400" dirty="0">
              <a:solidFill>
                <a:schemeClr val="tx1"/>
              </a:solidFill>
              <a:latin typeface="Times New Roman" panose="02020603050405020304" pitchFamily="18" charset="0"/>
              <a:cs typeface="Times New Roman" panose="02020603050405020304" pitchFamily="18" charset="0"/>
            </a:endParaRPr>
          </a:p>
          <a:p>
            <a:pPr marL="0" indent="0" eaLnBrk="0" fontAlgn="auto" hangingPunct="0">
              <a:lnSpc>
                <a:spcPct val="150000"/>
              </a:lnSpc>
              <a:buFontTx/>
              <a:buNone/>
            </a:pPr>
            <a:r>
              <a:rPr lang="en-US" sz="2400" dirty="0">
                <a:solidFill>
                  <a:schemeClr val="tx1"/>
                </a:solidFill>
                <a:latin typeface="Times New Roman" panose="02020603050405020304" pitchFamily="18" charset="0"/>
                <a:cs typeface="Times New Roman" panose="02020603050405020304" pitchFamily="18" charset="0"/>
              </a:rPr>
              <a:t>    A. steering shaft                                    B. steering gear</a:t>
            </a:r>
            <a:endParaRPr lang="en-US" sz="2400" dirty="0">
              <a:solidFill>
                <a:schemeClr val="tx1"/>
              </a:solidFill>
              <a:latin typeface="Times New Roman" panose="02020603050405020304" pitchFamily="18" charset="0"/>
              <a:cs typeface="Times New Roman" panose="02020603050405020304" pitchFamily="18" charset="0"/>
            </a:endParaRPr>
          </a:p>
          <a:p>
            <a:pPr marL="0" indent="0" eaLnBrk="0" fontAlgn="auto" hangingPunct="0">
              <a:lnSpc>
                <a:spcPct val="150000"/>
              </a:lnSpc>
              <a:buFontTx/>
              <a:buNone/>
            </a:pPr>
            <a:r>
              <a:rPr lang="en-US" sz="2400" dirty="0">
                <a:solidFill>
                  <a:schemeClr val="tx1"/>
                </a:solidFill>
                <a:latin typeface="Times New Roman" panose="02020603050405020304" pitchFamily="18" charset="0"/>
                <a:cs typeface="Times New Roman" panose="02020603050405020304" pitchFamily="18" charset="0"/>
              </a:rPr>
              <a:t>    C. steering rack                                     D. steering plug</a:t>
            </a:r>
            <a:endParaRPr lang="en-US" sz="2400" dirty="0">
              <a:solidFill>
                <a:schemeClr val="tx1"/>
              </a:solidFill>
              <a:latin typeface="Times New Roman" panose="02020603050405020304" pitchFamily="18" charset="0"/>
              <a:cs typeface="Times New Roman" panose="02020603050405020304" pitchFamily="18" charset="0"/>
            </a:endParaRPr>
          </a:p>
        </p:txBody>
      </p:sp>
      <p:grpSp>
        <p:nvGrpSpPr>
          <p:cNvPr id="29" name="组合 28"/>
          <p:cNvGrpSpPr/>
          <p:nvPr/>
        </p:nvGrpSpPr>
        <p:grpSpPr>
          <a:xfrm>
            <a:off x="6607175" y="91440"/>
            <a:ext cx="5478780" cy="467360"/>
            <a:chOff x="10405" y="144"/>
            <a:chExt cx="8628" cy="736"/>
          </a:xfrm>
        </p:grpSpPr>
        <p:sp>
          <p:nvSpPr>
            <p:cNvPr id="6" name="流程图: 可选过程 5">
              <a:hlinkClick r:id="rId1"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7" name="流程图: 可选过程 6">
              <a:hlinkClick r:id="rId2" action="ppaction://hlinksldjump"/>
            </p:cNvPr>
            <p:cNvSpPr/>
            <p:nvPr/>
          </p:nvSpPr>
          <p:spPr>
            <a:xfrm>
              <a:off x="1472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8" name="流程图: 可选过程 7">
              <a:hlinkClick r:id="rId3" action="ppaction://hlinksldjump"/>
            </p:cNvPr>
            <p:cNvSpPr/>
            <p:nvPr/>
          </p:nvSpPr>
          <p:spPr>
            <a:xfrm>
              <a:off x="12571"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9" name="流程图: 可选过程 8">
              <a:hlinkClick r:id="rId4" action="ppaction://hlinksldjump"/>
            </p:cNvPr>
            <p:cNvSpPr/>
            <p:nvPr/>
          </p:nvSpPr>
          <p:spPr>
            <a:xfrm>
              <a:off x="16879"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sp>
        <p:nvSpPr>
          <p:cNvPr id="439" name="矩形 439"/>
          <p:cNvSpPr/>
          <p:nvPr/>
        </p:nvSpPr>
        <p:spPr>
          <a:xfrm>
            <a:off x="461010" y="1144270"/>
            <a:ext cx="489585" cy="40386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rPr>
              <a:t>1</a:t>
            </a:r>
            <a:endPar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endParaRPr>
          </a:p>
        </p:txBody>
      </p:sp>
      <p:pic>
        <p:nvPicPr>
          <p:cNvPr id="62471" name="Picture 3"/>
          <p:cNvPicPr>
            <a:picLocks noChangeAspect="1"/>
          </p:cNvPicPr>
          <p:nvPr/>
        </p:nvPicPr>
        <p:blipFill>
          <a:blip r:embed="rId5"/>
          <a:stretch>
            <a:fillRect/>
          </a:stretch>
        </p:blipFill>
        <p:spPr>
          <a:xfrm rot="1800000">
            <a:off x="4224655" y="2320925"/>
            <a:ext cx="563245" cy="563245"/>
          </a:xfrm>
          <a:prstGeom prst="rect">
            <a:avLst/>
          </a:prstGeom>
          <a:noFill/>
          <a:ln w="9525">
            <a:noFill/>
          </a:ln>
        </p:spPr>
      </p:pic>
      <p:pic>
        <p:nvPicPr>
          <p:cNvPr id="5" name="Picture 3"/>
          <p:cNvPicPr>
            <a:picLocks noChangeAspect="1"/>
          </p:cNvPicPr>
          <p:nvPr/>
        </p:nvPicPr>
        <p:blipFill>
          <a:blip r:embed="rId5"/>
          <a:stretch>
            <a:fillRect/>
          </a:stretch>
        </p:blipFill>
        <p:spPr>
          <a:xfrm rot="1800000">
            <a:off x="5883275" y="3966210"/>
            <a:ext cx="563245" cy="563245"/>
          </a:xfrm>
          <a:prstGeom prst="rect">
            <a:avLst/>
          </a:prstGeom>
          <a:noFill/>
          <a:ln w="9525">
            <a:noFill/>
          </a:ln>
        </p:spPr>
      </p:pic>
    </p:spTree>
    <p:custDataLst>
      <p:tags r:id="rId6"/>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247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Rot="1" noChangeArrowheads="1"/>
          </p:cNvSpPr>
          <p:nvPr/>
        </p:nvSpPr>
        <p:spPr bwMode="auto">
          <a:xfrm>
            <a:off x="1035685" y="542925"/>
            <a:ext cx="5335905" cy="637540"/>
          </a:xfrm>
          <a:prstGeom prst="rect">
            <a:avLst/>
          </a:prstGeom>
          <a:noFill/>
          <a:ln w="9525">
            <a:noFill/>
            <a:miter lim="800000"/>
          </a:ln>
        </p:spPr>
        <p:txBody>
          <a:bodyPr/>
          <a:p>
            <a:pPr marL="0" indent="0" eaLnBrk="0" fontAlgn="auto" hangingPunct="0">
              <a:lnSpc>
                <a:spcPct val="150000"/>
              </a:lnSpc>
              <a:buFontTx/>
              <a:buNone/>
            </a:pPr>
            <a:r>
              <a:rPr lang="en-US" sz="2000" b="1" dirty="0">
                <a:solidFill>
                  <a:schemeClr val="tx1"/>
                </a:solidFill>
                <a:latin typeface="+mj-lt"/>
                <a:cs typeface="+mj-lt"/>
              </a:rPr>
              <a:t>Fill in the blanks with the missing words.</a:t>
            </a:r>
            <a:endParaRPr lang="en-US" sz="2400" b="1" dirty="0">
              <a:solidFill>
                <a:schemeClr val="tx1"/>
              </a:solidFill>
              <a:latin typeface="+mj-lt"/>
              <a:cs typeface="+mj-lt"/>
            </a:endParaRPr>
          </a:p>
          <a:p>
            <a:pPr marL="0" indent="0" eaLnBrk="0" hangingPunct="0">
              <a:lnSpc>
                <a:spcPct val="130000"/>
              </a:lnSpc>
              <a:buFontTx/>
              <a:buNone/>
            </a:pPr>
            <a:endParaRPr lang="en-US" sz="2400" b="1" dirty="0">
              <a:solidFill>
                <a:schemeClr val="tx1"/>
              </a:solidFill>
              <a:latin typeface="+mj-lt"/>
              <a:cs typeface="+mj-lt"/>
            </a:endParaRPr>
          </a:p>
        </p:txBody>
      </p:sp>
      <p:grpSp>
        <p:nvGrpSpPr>
          <p:cNvPr id="29" name="组合 28"/>
          <p:cNvGrpSpPr/>
          <p:nvPr/>
        </p:nvGrpSpPr>
        <p:grpSpPr>
          <a:xfrm>
            <a:off x="6607175" y="91440"/>
            <a:ext cx="5478780" cy="467360"/>
            <a:chOff x="10405" y="144"/>
            <a:chExt cx="8628" cy="736"/>
          </a:xfrm>
        </p:grpSpPr>
        <p:sp>
          <p:nvSpPr>
            <p:cNvPr id="6" name="流程图: 可选过程 5">
              <a:hlinkClick r:id="rId1"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7" name="流程图: 可选过程 6">
              <a:hlinkClick r:id="rId2" action="ppaction://hlinksldjump"/>
            </p:cNvPr>
            <p:cNvSpPr/>
            <p:nvPr/>
          </p:nvSpPr>
          <p:spPr>
            <a:xfrm>
              <a:off x="1472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8" name="流程图: 可选过程 7">
              <a:hlinkClick r:id="rId3" action="ppaction://hlinksldjump"/>
            </p:cNvPr>
            <p:cNvSpPr/>
            <p:nvPr/>
          </p:nvSpPr>
          <p:spPr>
            <a:xfrm>
              <a:off x="12571"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9" name="流程图: 可选过程 8">
              <a:hlinkClick r:id="rId4" action="ppaction://hlinksldjump"/>
            </p:cNvPr>
            <p:cNvSpPr/>
            <p:nvPr/>
          </p:nvSpPr>
          <p:spPr>
            <a:xfrm>
              <a:off x="16879"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graphicFrame>
        <p:nvGraphicFramePr>
          <p:cNvPr id="10" name="表格 9"/>
          <p:cNvGraphicFramePr/>
          <p:nvPr>
            <p:custDataLst>
              <p:tags r:id="rId5"/>
            </p:custDataLst>
          </p:nvPr>
        </p:nvGraphicFramePr>
        <p:xfrm>
          <a:off x="597535" y="1668145"/>
          <a:ext cx="10832465" cy="3551555"/>
        </p:xfrm>
        <a:graphic>
          <a:graphicData uri="http://schemas.openxmlformats.org/drawingml/2006/table">
            <a:tbl>
              <a:tblPr firstRow="1" bandRow="1">
                <a:tableStyleId>{5C22544A-7EE6-4342-B048-85BDC9FD1C3A}</a:tableStyleId>
              </a:tblPr>
              <a:tblGrid>
                <a:gridCol w="2259965"/>
                <a:gridCol w="8572500"/>
              </a:tblGrid>
              <a:tr h="3551555">
                <a:tc>
                  <a:txBody>
                    <a:bodyPr/>
                    <a:p>
                      <a:pPr indent="0" algn="ctr" fontAlgn="auto">
                        <a:lnSpc>
                          <a:spcPct val="150000"/>
                        </a:lnSpc>
                        <a:buNone/>
                      </a:pPr>
                      <a:r>
                        <a:rPr lang="en-US" sz="2400" b="0">
                          <a:solidFill>
                            <a:srgbClr val="0A0A0A"/>
                          </a:solidFill>
                          <a:latin typeface="Times New Roman" panose="02020603050405020304" pitchFamily="18" charset="0"/>
                          <a:ea typeface="宋体" panose="02010600030101010101" pitchFamily="2" charset="-122"/>
                          <a:cs typeface="Times New Roman" panose="02020603050405020304" pitchFamily="18" charset="0"/>
                        </a:rPr>
                        <a:t>Steering system</a:t>
                      </a:r>
                      <a:endParaRPr lang="en-US" altLang="en-US" sz="2400" b="0">
                        <a:solidFill>
                          <a:srgbClr val="0A0A0A"/>
                        </a:solidFill>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a:txBody>
                    <a:bodyPr/>
                    <a:p>
                      <a:pPr indent="0" fontAlgn="auto">
                        <a:lnSpc>
                          <a:spcPct val="150000"/>
                        </a:lnSpc>
                        <a:buNone/>
                      </a:pPr>
                      <a:r>
                        <a:rPr lang="en-US" sz="2400" b="0">
                          <a:solidFill>
                            <a:srgbClr val="0A0A0A"/>
                          </a:solidFill>
                          <a:latin typeface="Times New Roman" panose="02020603050405020304" pitchFamily="18" charset="0"/>
                          <a:ea typeface="宋体" panose="02010600030101010101" pitchFamily="2" charset="-122"/>
                          <a:cs typeface="Times New Roman" panose="02020603050405020304" pitchFamily="18" charset="0"/>
                        </a:rPr>
                        <a:t>The steering system is used to control the 1_____________ of the car. This system has four basic parts: the 2___________ wheel, the  3___________ shaft, the steering 4__________ and the 5________ linkage. This system has two basic types: the 6_________ steering system and the 7________ steering system which is assisted by the 8____________ or electric power.</a:t>
                      </a:r>
                      <a:endParaRPr lang="en-US" altLang="en-US" sz="2400" b="0">
                        <a:solidFill>
                          <a:srgbClr val="0A0A0A"/>
                        </a:solidFill>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r>
            </a:tbl>
          </a:graphicData>
        </a:graphic>
      </p:graphicFrame>
      <p:sp>
        <p:nvSpPr>
          <p:cNvPr id="439" name="矩形 439"/>
          <p:cNvSpPr/>
          <p:nvPr/>
        </p:nvSpPr>
        <p:spPr>
          <a:xfrm>
            <a:off x="461010" y="716280"/>
            <a:ext cx="489585" cy="40386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r>
              <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rPr>
              <a:t>2</a:t>
            </a:r>
            <a:endParaRPr lang="en-US" altLang="zh-CN" sz="2400" b="1" kern="100">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2" name="文本框 1"/>
          <p:cNvSpPr txBox="1"/>
          <p:nvPr/>
        </p:nvSpPr>
        <p:spPr>
          <a:xfrm>
            <a:off x="8455025" y="1785620"/>
            <a:ext cx="1454150" cy="460375"/>
          </a:xfrm>
          <a:prstGeom prst="rect">
            <a:avLst/>
          </a:prstGeom>
          <a:noFill/>
        </p:spPr>
        <p:txBody>
          <a:bodyPr wrap="square" rtlCol="0">
            <a:spAutoFit/>
          </a:bodyPr>
          <a:p>
            <a:r>
              <a:rPr lang="zh-CN" altLang="en-US" sz="2400" b="1">
                <a:solidFill>
                  <a:srgbClr val="FF0000"/>
                </a:solidFill>
                <a:latin typeface="Times New Roman" panose="02020603050405020304" pitchFamily="18" charset="0"/>
                <a:cs typeface="Times New Roman" panose="02020603050405020304" pitchFamily="18" charset="0"/>
              </a:rPr>
              <a:t>direction</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4" name="文本框 3"/>
          <p:cNvSpPr txBox="1"/>
          <p:nvPr/>
        </p:nvSpPr>
        <p:spPr>
          <a:xfrm>
            <a:off x="7639685" y="2898140"/>
            <a:ext cx="914400" cy="460375"/>
          </a:xfrm>
          <a:prstGeom prst="rect">
            <a:avLst/>
          </a:prstGeom>
          <a:noFill/>
        </p:spPr>
        <p:txBody>
          <a:bodyPr wrap="square" rtlCol="0">
            <a:spAutoFit/>
          </a:bodyPr>
          <a:p>
            <a:pPr algn="ctr"/>
            <a:r>
              <a:rPr lang="zh-CN" altLang="en-US" sz="2400" b="1">
                <a:solidFill>
                  <a:srgbClr val="FF0000"/>
                </a:solidFill>
                <a:latin typeface="Times New Roman" panose="02020603050405020304" pitchFamily="18" charset="0"/>
                <a:cs typeface="Times New Roman" panose="02020603050405020304" pitchFamily="18" charset="0"/>
              </a:rPr>
              <a:t>gear</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5" name="文本框 4"/>
          <p:cNvSpPr txBox="1"/>
          <p:nvPr/>
        </p:nvSpPr>
        <p:spPr>
          <a:xfrm>
            <a:off x="9909175" y="2889250"/>
            <a:ext cx="1249045" cy="460375"/>
          </a:xfrm>
          <a:prstGeom prst="rect">
            <a:avLst/>
          </a:prstGeom>
          <a:noFill/>
        </p:spPr>
        <p:txBody>
          <a:bodyPr wrap="square" rtlCol="0">
            <a:spAutoFit/>
          </a:bodyPr>
          <a:p>
            <a:pPr algn="ctr"/>
            <a:r>
              <a:rPr lang="zh-CN" altLang="en-US" sz="2400" b="1">
                <a:solidFill>
                  <a:srgbClr val="FF0000"/>
                </a:solidFill>
                <a:latin typeface="Times New Roman" panose="02020603050405020304" pitchFamily="18" charset="0"/>
                <a:cs typeface="Times New Roman" panose="02020603050405020304" pitchFamily="18" charset="0"/>
              </a:rPr>
              <a:t>steering</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11" name="文本框 10"/>
          <p:cNvSpPr txBox="1"/>
          <p:nvPr/>
        </p:nvSpPr>
        <p:spPr>
          <a:xfrm>
            <a:off x="8195310" y="2341880"/>
            <a:ext cx="1431925" cy="460375"/>
          </a:xfrm>
          <a:prstGeom prst="rect">
            <a:avLst/>
          </a:prstGeom>
          <a:noFill/>
        </p:spPr>
        <p:txBody>
          <a:bodyPr wrap="square" rtlCol="0">
            <a:spAutoFit/>
          </a:bodyPr>
          <a:p>
            <a:pPr algn="ctr"/>
            <a:r>
              <a:rPr lang="zh-CN" altLang="en-US" sz="2400" b="1">
                <a:solidFill>
                  <a:srgbClr val="FF0000"/>
                </a:solidFill>
                <a:latin typeface="Times New Roman" panose="02020603050405020304" pitchFamily="18" charset="0"/>
                <a:cs typeface="Times New Roman" panose="02020603050405020304" pitchFamily="18" charset="0"/>
              </a:rPr>
              <a:t> </a:t>
            </a:r>
            <a:r>
              <a:rPr lang="en-US" altLang="zh-CN" sz="2400" b="1">
                <a:solidFill>
                  <a:srgbClr val="FF0000"/>
                </a:solidFill>
                <a:latin typeface="Times New Roman" panose="02020603050405020304" pitchFamily="18" charset="0"/>
                <a:cs typeface="Times New Roman" panose="02020603050405020304" pitchFamily="18" charset="0"/>
              </a:rPr>
              <a:t>steering</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12" name="文本框 11"/>
          <p:cNvSpPr txBox="1"/>
          <p:nvPr/>
        </p:nvSpPr>
        <p:spPr>
          <a:xfrm>
            <a:off x="8716010" y="3429635"/>
            <a:ext cx="1181735" cy="460375"/>
          </a:xfrm>
          <a:prstGeom prst="rect">
            <a:avLst/>
          </a:prstGeom>
          <a:noFill/>
        </p:spPr>
        <p:txBody>
          <a:bodyPr wrap="square" rtlCol="0">
            <a:spAutoFit/>
          </a:bodyPr>
          <a:p>
            <a:pPr algn="ctr"/>
            <a:r>
              <a:rPr lang="zh-CN" altLang="en-US" sz="2400" b="1">
                <a:solidFill>
                  <a:srgbClr val="FF0000"/>
                </a:solidFill>
                <a:latin typeface="Times New Roman" panose="02020603050405020304" pitchFamily="18" charset="0"/>
                <a:cs typeface="Times New Roman" panose="02020603050405020304" pitchFamily="18" charset="0"/>
              </a:rPr>
              <a:t>manual</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13" name="文本框 12"/>
          <p:cNvSpPr txBox="1"/>
          <p:nvPr/>
        </p:nvSpPr>
        <p:spPr>
          <a:xfrm>
            <a:off x="3281045" y="4519295"/>
            <a:ext cx="1477010" cy="460375"/>
          </a:xfrm>
          <a:prstGeom prst="rect">
            <a:avLst/>
          </a:prstGeom>
          <a:noFill/>
        </p:spPr>
        <p:txBody>
          <a:bodyPr wrap="square" rtlCol="0">
            <a:spAutoFit/>
          </a:bodyPr>
          <a:p>
            <a:pPr algn="ctr"/>
            <a:r>
              <a:rPr lang="zh-CN" altLang="en-US" sz="2400" b="1">
                <a:solidFill>
                  <a:srgbClr val="FF0000"/>
                </a:solidFill>
                <a:latin typeface="Times New Roman" panose="02020603050405020304" pitchFamily="18" charset="0"/>
                <a:cs typeface="Times New Roman" panose="02020603050405020304" pitchFamily="18" charset="0"/>
              </a:rPr>
              <a:t>hydraulic</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14" name="文本框 13"/>
          <p:cNvSpPr txBox="1"/>
          <p:nvPr/>
        </p:nvSpPr>
        <p:spPr>
          <a:xfrm>
            <a:off x="5005070" y="3977005"/>
            <a:ext cx="1022985" cy="460375"/>
          </a:xfrm>
          <a:prstGeom prst="rect">
            <a:avLst/>
          </a:prstGeom>
          <a:noFill/>
        </p:spPr>
        <p:txBody>
          <a:bodyPr wrap="square" rtlCol="0">
            <a:spAutoFit/>
          </a:bodyPr>
          <a:p>
            <a:pPr algn="ctr"/>
            <a:r>
              <a:rPr lang="en-US" altLang="zh-CN" sz="2400" b="1">
                <a:solidFill>
                  <a:srgbClr val="FF0000"/>
                </a:solidFill>
                <a:latin typeface="Times New Roman" panose="02020603050405020304" pitchFamily="18" charset="0"/>
                <a:cs typeface="Times New Roman" panose="02020603050405020304" pitchFamily="18" charset="0"/>
              </a:rPr>
              <a:t>power</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20" name="文本框 19"/>
          <p:cNvSpPr txBox="1"/>
          <p:nvPr>
            <p:custDataLst>
              <p:tags r:id="rId6"/>
            </p:custDataLst>
          </p:nvPr>
        </p:nvSpPr>
        <p:spPr>
          <a:xfrm>
            <a:off x="3151505" y="2889250"/>
            <a:ext cx="1431925" cy="460375"/>
          </a:xfrm>
          <a:prstGeom prst="rect">
            <a:avLst/>
          </a:prstGeom>
          <a:noFill/>
        </p:spPr>
        <p:txBody>
          <a:bodyPr wrap="square" rtlCol="0">
            <a:spAutoFit/>
          </a:bodyPr>
          <a:p>
            <a:pPr algn="ctr"/>
            <a:r>
              <a:rPr lang="zh-CN" altLang="en-US" sz="2400" b="1">
                <a:solidFill>
                  <a:srgbClr val="FF0000"/>
                </a:solidFill>
                <a:latin typeface="Times New Roman" panose="02020603050405020304" pitchFamily="18" charset="0"/>
                <a:cs typeface="Times New Roman" panose="02020603050405020304" pitchFamily="18" charset="0"/>
              </a:rPr>
              <a:t> </a:t>
            </a:r>
            <a:r>
              <a:rPr lang="en-US" altLang="zh-CN" sz="2400" b="1">
                <a:solidFill>
                  <a:srgbClr val="FF0000"/>
                </a:solidFill>
                <a:latin typeface="Times New Roman" panose="02020603050405020304" pitchFamily="18" charset="0"/>
                <a:cs typeface="Times New Roman" panose="02020603050405020304" pitchFamily="18" charset="0"/>
              </a:rPr>
              <a:t>steering</a:t>
            </a:r>
            <a:endParaRPr lang="en-US" altLang="zh-CN" sz="2400" b="1">
              <a:solidFill>
                <a:srgbClr val="FF0000"/>
              </a:solidFill>
              <a:latin typeface="Times New Roman" panose="02020603050405020304" pitchFamily="18" charset="0"/>
              <a:cs typeface="Times New Roman" panose="02020603050405020304" pitchFamily="18" charset="0"/>
            </a:endParaRPr>
          </a:p>
        </p:txBody>
      </p:sp>
    </p:spTree>
    <p:custDataLst>
      <p:tags r:id="rId7"/>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11" grpId="0"/>
      <p:bldP spid="12" grpId="0"/>
      <p:bldP spid="14" grpId="0"/>
      <p:bldP spid="13" grpId="0"/>
      <p:bldP spid="2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表格 9"/>
          <p:cNvGraphicFramePr/>
          <p:nvPr>
            <p:custDataLst>
              <p:tags r:id="rId1"/>
            </p:custDataLst>
          </p:nvPr>
        </p:nvGraphicFramePr>
        <p:xfrm>
          <a:off x="772160" y="989965"/>
          <a:ext cx="10870565" cy="5273675"/>
        </p:xfrm>
        <a:graphic>
          <a:graphicData uri="http://schemas.openxmlformats.org/drawingml/2006/table">
            <a:tbl>
              <a:tblPr firstRow="1" bandRow="1">
                <a:tableStyleId>{5C22544A-7EE6-4342-B048-85BDC9FD1C3A}</a:tableStyleId>
              </a:tblPr>
              <a:tblGrid>
                <a:gridCol w="3138805"/>
                <a:gridCol w="7731760"/>
              </a:tblGrid>
              <a:tr h="2389505">
                <a:tc>
                  <a:txBody>
                    <a:bodyPr/>
                    <a:p>
                      <a:pPr indent="0" algn="ctr" fontAlgn="auto">
                        <a:lnSpc>
                          <a:spcPct val="150000"/>
                        </a:lnSpc>
                        <a:buNone/>
                      </a:pPr>
                      <a:r>
                        <a:rPr lang="en-US" altLang="en-US" sz="2400" b="0">
                          <a:solidFill>
                            <a:schemeClr val="tx1"/>
                          </a:solidFill>
                          <a:latin typeface="Times New Roman" panose="02020603050405020304" pitchFamily="18" charset="0"/>
                          <a:ea typeface="宋体" panose="02010600030101010101" pitchFamily="2" charset="-122"/>
                          <a:cs typeface="Times New Roman" panose="02020603050405020304" pitchFamily="18" charset="0"/>
                          <a:sym typeface="+mn-ea"/>
                        </a:rPr>
                        <a:t>The rack-and-pinion steering gear</a:t>
                      </a:r>
                      <a:endParaRPr lang="en-US" altLang="en-US" sz="2400" b="0">
                        <a:solidFill>
                          <a:schemeClr val="tx1"/>
                        </a:solidFill>
                        <a:latin typeface="Times New Roman" panose="02020603050405020304" pitchFamily="18" charset="0"/>
                        <a:ea typeface="宋体" panose="02010600030101010101" pitchFamily="2" charset="-122"/>
                        <a:cs typeface="Times New Roman" panose="02020603050405020304" pitchFamily="18" charset="0"/>
                        <a:sym typeface="+mn-ea"/>
                      </a:endParaRPr>
                    </a:p>
                  </a:txBody>
                  <a:tcPr marL="68580" marR="68580" marT="0" marB="0" vert="horz"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a:txBody>
                    <a:bodyPr/>
                    <a:p>
                      <a:pPr indent="0" algn="just" fontAlgn="auto">
                        <a:lnSpc>
                          <a:spcPct val="150000"/>
                        </a:lnSpc>
                        <a:buNone/>
                      </a:pPr>
                      <a:r>
                        <a:rPr lang="en-US" altLang="en-US" sz="2400" b="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sym typeface="+mn-ea"/>
                        </a:rPr>
                        <a:t>The steering 9______ is connected to the pinion. The pinion teeth mesh with the 10______ teeth. When the steering wheel is turned by the 11_________, the pinion turns and the rack begins to move from 12_______ to 13_______.</a:t>
                      </a:r>
                      <a:endParaRPr lang="en-US" altLang="zh-CN" sz="2400" b="0">
                        <a:solidFill>
                          <a:srgbClr val="000000"/>
                        </a:solidFill>
                        <a:latin typeface="Times New Roman" panose="02020603050405020304" pitchFamily="18" charset="0"/>
                      </a:endParaRPr>
                    </a:p>
                  </a:txBody>
                  <a:tcPr marL="68580" marR="68580" marT="0" marB="0" vert="horz" anchor="t"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r>
              <a:tr h="2884170">
                <a:tc>
                  <a:txBody>
                    <a:bodyPr/>
                    <a:p>
                      <a:pPr indent="0" algn="ctr" fontAlgn="auto">
                        <a:lnSpc>
                          <a:spcPct val="150000"/>
                        </a:lnSpc>
                        <a:buNone/>
                      </a:pPr>
                      <a:r>
                        <a:rPr lang="en-US" altLang="en-US" sz="2400" b="0">
                          <a:solidFill>
                            <a:schemeClr val="tx1"/>
                          </a:solidFill>
                          <a:latin typeface="Times New Roman" panose="02020603050405020304" pitchFamily="18" charset="0"/>
                          <a:ea typeface="宋体" panose="02010600030101010101" pitchFamily="2" charset="-122"/>
                          <a:cs typeface="Times New Roman" panose="02020603050405020304" pitchFamily="18" charset="0"/>
                        </a:rPr>
                        <a:t>The recirculating-ball steering  gear</a:t>
                      </a:r>
                      <a:endParaRPr lang="en-US" altLang="en-US" sz="24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a:txBody>
                    <a:bodyPr/>
                    <a:p>
                      <a:pPr indent="0" algn="just" fontAlgn="auto">
                        <a:lnSpc>
                          <a:spcPct val="150000"/>
                        </a:lnSpc>
                        <a:buNone/>
                      </a:pPr>
                      <a:r>
                        <a:rPr lang="en-US" altLang="zh-CN" sz="2400" b="0">
                          <a:solidFill>
                            <a:srgbClr val="000000"/>
                          </a:solidFill>
                          <a:latin typeface="Times New Roman" panose="02020603050405020304" pitchFamily="18" charset="0"/>
                        </a:rPr>
                        <a:t>The steering wheel is connected to a 14___________ through the steering shaft. When the steering wheel is 15________ by the driver, the worm shaft turns and the ball nut moves 16_______________, which causes the 17_________ gear to rotate and swing the 18__________ arm.</a:t>
                      </a:r>
                      <a:endParaRPr lang="en-US" altLang="zh-CN" sz="2400" b="0">
                        <a:solidFill>
                          <a:srgbClr val="000000"/>
                        </a:solidFill>
                        <a:latin typeface="Times New Roman" panose="02020603050405020304" pitchFamily="18" charset="0"/>
                      </a:endParaRPr>
                    </a:p>
                  </a:txBody>
                  <a:tcPr marL="68580" marR="68580" marT="0" marB="0" vert="horz" anchor="t"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r>
            </a:tbl>
          </a:graphicData>
        </a:graphic>
      </p:graphicFrame>
      <p:grpSp>
        <p:nvGrpSpPr>
          <p:cNvPr id="29" name="组合 28"/>
          <p:cNvGrpSpPr/>
          <p:nvPr/>
        </p:nvGrpSpPr>
        <p:grpSpPr>
          <a:xfrm>
            <a:off x="6607175" y="91440"/>
            <a:ext cx="5478780" cy="467360"/>
            <a:chOff x="10405" y="144"/>
            <a:chExt cx="8628" cy="736"/>
          </a:xfrm>
        </p:grpSpPr>
        <p:sp>
          <p:nvSpPr>
            <p:cNvPr id="6" name="流程图: 可选过程 5">
              <a:hlinkClick r:id="rId2"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7" name="流程图: 可选过程 6">
              <a:hlinkClick r:id="rId3" action="ppaction://hlinksldjump"/>
            </p:cNvPr>
            <p:cNvSpPr/>
            <p:nvPr/>
          </p:nvSpPr>
          <p:spPr>
            <a:xfrm>
              <a:off x="1472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8" name="流程图: 可选过程 7">
              <a:hlinkClick r:id="rId4" action="ppaction://hlinksldjump"/>
            </p:cNvPr>
            <p:cNvSpPr/>
            <p:nvPr/>
          </p:nvSpPr>
          <p:spPr>
            <a:xfrm>
              <a:off x="12571"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9" name="流程图: 可选过程 8">
              <a:hlinkClick r:id="rId5" action="ppaction://hlinksldjump"/>
            </p:cNvPr>
            <p:cNvSpPr/>
            <p:nvPr/>
          </p:nvSpPr>
          <p:spPr>
            <a:xfrm>
              <a:off x="16879"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sp>
        <p:nvSpPr>
          <p:cNvPr id="12" name="文本框 11"/>
          <p:cNvSpPr txBox="1"/>
          <p:nvPr/>
        </p:nvSpPr>
        <p:spPr>
          <a:xfrm>
            <a:off x="8815070" y="3515995"/>
            <a:ext cx="1730375" cy="460375"/>
          </a:xfrm>
          <a:prstGeom prst="rect">
            <a:avLst/>
          </a:prstGeom>
          <a:noFill/>
        </p:spPr>
        <p:txBody>
          <a:bodyPr wrap="square" rtlCol="0">
            <a:spAutoFit/>
          </a:bodyPr>
          <a:p>
            <a:pPr algn="ctr"/>
            <a:r>
              <a:rPr lang="en-US" altLang="zh-CN" sz="2400" b="1">
                <a:solidFill>
                  <a:srgbClr val="FF0000"/>
                </a:solidFill>
                <a:latin typeface="Times New Roman" panose="02020603050405020304" pitchFamily="18" charset="0"/>
                <a:cs typeface="Times New Roman" panose="02020603050405020304" pitchFamily="18" charset="0"/>
              </a:rPr>
              <a:t>worm shaft</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15" name="文本框 14"/>
          <p:cNvSpPr txBox="1"/>
          <p:nvPr/>
        </p:nvSpPr>
        <p:spPr>
          <a:xfrm>
            <a:off x="4383405" y="5137150"/>
            <a:ext cx="2223770" cy="460375"/>
          </a:xfrm>
          <a:prstGeom prst="rect">
            <a:avLst/>
          </a:prstGeom>
          <a:noFill/>
        </p:spPr>
        <p:txBody>
          <a:bodyPr wrap="square" rtlCol="0">
            <a:spAutoFit/>
          </a:bodyPr>
          <a:p>
            <a:pPr algn="ctr"/>
            <a:r>
              <a:rPr lang="en-US" altLang="zh-CN" sz="2400" b="1">
                <a:solidFill>
                  <a:srgbClr val="FF0000"/>
                </a:solidFill>
                <a:latin typeface="Times New Roman" panose="02020603050405020304" pitchFamily="18" charset="0"/>
                <a:cs typeface="Times New Roman" panose="02020603050405020304" pitchFamily="18" charset="0"/>
              </a:rPr>
              <a:t>up and down</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16" name="文本框 15"/>
          <p:cNvSpPr txBox="1"/>
          <p:nvPr/>
        </p:nvSpPr>
        <p:spPr>
          <a:xfrm>
            <a:off x="9869805" y="4051935"/>
            <a:ext cx="1245235" cy="460375"/>
          </a:xfrm>
          <a:prstGeom prst="rect">
            <a:avLst/>
          </a:prstGeom>
          <a:noFill/>
        </p:spPr>
        <p:txBody>
          <a:bodyPr wrap="square" rtlCol="0">
            <a:spAutoFit/>
          </a:bodyPr>
          <a:p>
            <a:pPr algn="ctr"/>
            <a:r>
              <a:rPr lang="en-US" altLang="zh-CN" sz="2400" b="1">
                <a:solidFill>
                  <a:srgbClr val="FF0000"/>
                </a:solidFill>
                <a:latin typeface="Times New Roman" panose="02020603050405020304" pitchFamily="18" charset="0"/>
                <a:cs typeface="Times New Roman" panose="02020603050405020304" pitchFamily="18" charset="0"/>
              </a:rPr>
              <a:t> turned</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20" name="文本框 19"/>
          <p:cNvSpPr txBox="1"/>
          <p:nvPr/>
        </p:nvSpPr>
        <p:spPr>
          <a:xfrm>
            <a:off x="9350375" y="5169535"/>
            <a:ext cx="1195070" cy="460375"/>
          </a:xfrm>
          <a:prstGeom prst="rect">
            <a:avLst/>
          </a:prstGeom>
          <a:noFill/>
        </p:spPr>
        <p:txBody>
          <a:bodyPr wrap="square" rtlCol="0">
            <a:spAutoFit/>
          </a:bodyPr>
          <a:p>
            <a:pPr algn="ctr"/>
            <a:r>
              <a:rPr lang="en-US" altLang="zh-CN" sz="2400" b="1">
                <a:solidFill>
                  <a:srgbClr val="FF0000"/>
                </a:solidFill>
                <a:latin typeface="Times New Roman" panose="02020603050405020304" pitchFamily="18" charset="0"/>
                <a:cs typeface="Times New Roman" panose="02020603050405020304" pitchFamily="18" charset="0"/>
              </a:rPr>
              <a:t>sector</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2" name="文本框 1"/>
          <p:cNvSpPr txBox="1"/>
          <p:nvPr/>
        </p:nvSpPr>
        <p:spPr>
          <a:xfrm>
            <a:off x="6879590" y="5669915"/>
            <a:ext cx="1333500" cy="460375"/>
          </a:xfrm>
          <a:prstGeom prst="rect">
            <a:avLst/>
          </a:prstGeom>
          <a:noFill/>
        </p:spPr>
        <p:txBody>
          <a:bodyPr wrap="square" rtlCol="0">
            <a:spAutoFit/>
          </a:bodyPr>
          <a:p>
            <a:pPr algn="ctr"/>
            <a:r>
              <a:rPr lang="en-US" altLang="zh-CN" sz="2400" b="1">
                <a:solidFill>
                  <a:srgbClr val="FF0000"/>
                </a:solidFill>
                <a:latin typeface="Times New Roman" panose="02020603050405020304" pitchFamily="18" charset="0"/>
                <a:cs typeface="Times New Roman" panose="02020603050405020304" pitchFamily="18" charset="0"/>
              </a:rPr>
              <a:t>pitman</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3" name="文本框 2"/>
          <p:cNvSpPr txBox="1"/>
          <p:nvPr>
            <p:custDataLst>
              <p:tags r:id="rId6"/>
            </p:custDataLst>
          </p:nvPr>
        </p:nvSpPr>
        <p:spPr>
          <a:xfrm>
            <a:off x="5728970" y="1090930"/>
            <a:ext cx="957580" cy="460375"/>
          </a:xfrm>
          <a:prstGeom prst="rect">
            <a:avLst/>
          </a:prstGeom>
          <a:noFill/>
        </p:spPr>
        <p:txBody>
          <a:bodyPr wrap="square" rtlCol="0">
            <a:spAutoFit/>
          </a:bodyPr>
          <a:p>
            <a:pPr algn="ctr"/>
            <a:r>
              <a:rPr lang="en-US" altLang="zh-CN" sz="2400" b="1">
                <a:solidFill>
                  <a:srgbClr val="FF0000"/>
                </a:solidFill>
                <a:latin typeface="Times New Roman" panose="02020603050405020304" pitchFamily="18" charset="0"/>
                <a:cs typeface="Times New Roman" panose="02020603050405020304" pitchFamily="18" charset="0"/>
              </a:rPr>
              <a:t>shaft</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4" name="文本框 3"/>
          <p:cNvSpPr txBox="1"/>
          <p:nvPr>
            <p:custDataLst>
              <p:tags r:id="rId7"/>
            </p:custDataLst>
          </p:nvPr>
        </p:nvSpPr>
        <p:spPr>
          <a:xfrm>
            <a:off x="6820535" y="1659255"/>
            <a:ext cx="860425" cy="460375"/>
          </a:xfrm>
          <a:prstGeom prst="rect">
            <a:avLst/>
          </a:prstGeom>
          <a:noFill/>
        </p:spPr>
        <p:txBody>
          <a:bodyPr wrap="square" rtlCol="0">
            <a:spAutoFit/>
          </a:bodyPr>
          <a:p>
            <a:pPr algn="ctr"/>
            <a:r>
              <a:rPr lang="en-US" altLang="zh-CN" sz="2400" b="1">
                <a:solidFill>
                  <a:srgbClr val="FF0000"/>
                </a:solidFill>
                <a:latin typeface="Times New Roman" panose="02020603050405020304" pitchFamily="18" charset="0"/>
                <a:cs typeface="Times New Roman" panose="02020603050405020304" pitchFamily="18" charset="0"/>
              </a:rPr>
              <a:t>rack</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17" name="文本框 16"/>
          <p:cNvSpPr txBox="1"/>
          <p:nvPr>
            <p:custDataLst>
              <p:tags r:id="rId8"/>
            </p:custDataLst>
          </p:nvPr>
        </p:nvSpPr>
        <p:spPr>
          <a:xfrm>
            <a:off x="6452235" y="2214245"/>
            <a:ext cx="1047115" cy="460375"/>
          </a:xfrm>
          <a:prstGeom prst="rect">
            <a:avLst/>
          </a:prstGeom>
          <a:noFill/>
        </p:spPr>
        <p:txBody>
          <a:bodyPr wrap="square" rtlCol="0">
            <a:spAutoFit/>
          </a:bodyPr>
          <a:p>
            <a:pPr algn="ctr"/>
            <a:r>
              <a:rPr lang="zh-CN" altLang="en-US" sz="2400" b="1">
                <a:solidFill>
                  <a:srgbClr val="FF0000"/>
                </a:solidFill>
                <a:latin typeface="Times New Roman" panose="02020603050405020304" pitchFamily="18" charset="0"/>
                <a:cs typeface="Times New Roman" panose="02020603050405020304" pitchFamily="18" charset="0"/>
              </a:rPr>
              <a:t>driver</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18" name="文本框 17"/>
          <p:cNvSpPr txBox="1"/>
          <p:nvPr>
            <p:custDataLst>
              <p:tags r:id="rId9"/>
            </p:custDataLst>
          </p:nvPr>
        </p:nvSpPr>
        <p:spPr>
          <a:xfrm>
            <a:off x="7073900" y="2769235"/>
            <a:ext cx="729615" cy="460375"/>
          </a:xfrm>
          <a:prstGeom prst="rect">
            <a:avLst/>
          </a:prstGeom>
          <a:noFill/>
        </p:spPr>
        <p:txBody>
          <a:bodyPr wrap="square" rtlCol="0">
            <a:spAutoFit/>
          </a:bodyPr>
          <a:p>
            <a:pPr algn="ctr"/>
            <a:r>
              <a:rPr lang="en-US" altLang="zh-CN" sz="2400" b="1">
                <a:solidFill>
                  <a:srgbClr val="FF0000"/>
                </a:solidFill>
                <a:latin typeface="Times New Roman" panose="02020603050405020304" pitchFamily="18" charset="0"/>
                <a:cs typeface="Times New Roman" panose="02020603050405020304" pitchFamily="18" charset="0"/>
              </a:rPr>
              <a:t>side</a:t>
            </a:r>
            <a:endParaRPr lang="en-US" altLang="zh-CN" sz="2400" b="1">
              <a:solidFill>
                <a:srgbClr val="FF0000"/>
              </a:solidFill>
              <a:latin typeface="Times New Roman" panose="02020603050405020304" pitchFamily="18" charset="0"/>
              <a:cs typeface="Times New Roman" panose="02020603050405020304" pitchFamily="18" charset="0"/>
            </a:endParaRPr>
          </a:p>
        </p:txBody>
      </p:sp>
      <p:sp>
        <p:nvSpPr>
          <p:cNvPr id="19" name="文本框 18"/>
          <p:cNvSpPr txBox="1"/>
          <p:nvPr>
            <p:custDataLst>
              <p:tags r:id="rId10"/>
            </p:custDataLst>
          </p:nvPr>
        </p:nvSpPr>
        <p:spPr>
          <a:xfrm>
            <a:off x="8794750" y="2771140"/>
            <a:ext cx="838835" cy="460375"/>
          </a:xfrm>
          <a:prstGeom prst="rect">
            <a:avLst/>
          </a:prstGeom>
          <a:noFill/>
        </p:spPr>
        <p:txBody>
          <a:bodyPr wrap="square" rtlCol="0">
            <a:spAutoFit/>
          </a:bodyPr>
          <a:p>
            <a:pPr algn="ctr"/>
            <a:r>
              <a:rPr lang="en-US" altLang="zh-CN" sz="2400" b="1">
                <a:solidFill>
                  <a:srgbClr val="FF0000"/>
                </a:solidFill>
                <a:latin typeface="Times New Roman" panose="02020603050405020304" pitchFamily="18" charset="0"/>
                <a:cs typeface="Times New Roman" panose="02020603050405020304" pitchFamily="18" charset="0"/>
              </a:rPr>
              <a:t>side</a:t>
            </a:r>
            <a:endParaRPr lang="en-US" altLang="zh-CN" sz="2400" b="1">
              <a:solidFill>
                <a:srgbClr val="FF0000"/>
              </a:solidFill>
              <a:latin typeface="Times New Roman" panose="02020603050405020304" pitchFamily="18" charset="0"/>
              <a:cs typeface="Times New Roman" panose="02020603050405020304" pitchFamily="18" charset="0"/>
            </a:endParaRPr>
          </a:p>
        </p:txBody>
      </p:sp>
    </p:spTree>
    <p:custDataLst>
      <p:tags r:id="rId11"/>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6" grpId="0"/>
      <p:bldP spid="15" grpId="0"/>
      <p:bldP spid="20" grpId="0"/>
      <p:bldP spid="2" grpId="0"/>
      <p:bldP spid="3" grpId="0"/>
      <p:bldP spid="4" grpId="0"/>
      <p:bldP spid="17" grpId="0"/>
      <p:bldP spid="18" grpId="0"/>
      <p:bldP spid="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Rot="1" noChangeArrowheads="1"/>
          </p:cNvSpPr>
          <p:nvPr/>
        </p:nvSpPr>
        <p:spPr bwMode="auto">
          <a:xfrm>
            <a:off x="654685" y="866775"/>
            <a:ext cx="10882630" cy="5420360"/>
          </a:xfrm>
          <a:prstGeom prst="rect">
            <a:avLst/>
          </a:prstGeom>
          <a:noFill/>
          <a:ln w="9525">
            <a:noFill/>
            <a:miter lim="800000"/>
          </a:ln>
        </p:spPr>
        <p:txBody>
          <a:bodyPr/>
          <a:p>
            <a:pPr marL="0" indent="0" algn="just" eaLnBrk="0" fontAlgn="auto" hangingPunct="0">
              <a:lnSpc>
                <a:spcPct val="130000"/>
              </a:lnSpc>
              <a:buFontTx/>
              <a:buNone/>
            </a:pPr>
            <a:r>
              <a:rPr lang="en-US" sz="2400" dirty="0">
                <a:solidFill>
                  <a:schemeClr val="tx1"/>
                </a:solidFill>
                <a:latin typeface="Times New Roman" panose="02020603050405020304" pitchFamily="18" charset="0"/>
                <a:cs typeface="Times New Roman" panose="02020603050405020304" pitchFamily="18" charset="0"/>
              </a:rPr>
              <a:t>        The steering system allows the driver to control the </a:t>
            </a:r>
            <a:r>
              <a:rPr lang="en-US" sz="2400" b="1" dirty="0">
                <a:solidFill>
                  <a:schemeClr val="tx1"/>
                </a:solidFill>
                <a:latin typeface="Times New Roman" panose="02020603050405020304" pitchFamily="18" charset="0"/>
                <a:cs typeface="Times New Roman" panose="02020603050405020304" pitchFamily="18" charset="0"/>
              </a:rPr>
              <a:t>direction</a:t>
            </a:r>
            <a:r>
              <a:rPr lang="en-US" sz="2400" dirty="0">
                <a:solidFill>
                  <a:schemeClr val="tx1"/>
                </a:solidFill>
                <a:latin typeface="Times New Roman" panose="02020603050405020304" pitchFamily="18" charset="0"/>
                <a:cs typeface="Times New Roman" panose="02020603050405020304" pitchFamily="18" charset="0"/>
              </a:rPr>
              <a:t> of the car. It includes the </a:t>
            </a:r>
            <a:r>
              <a:rPr lang="en-US" sz="2400" b="1" dirty="0">
                <a:solidFill>
                  <a:schemeClr val="tx1"/>
                </a:solidFill>
                <a:latin typeface="Times New Roman" panose="02020603050405020304" pitchFamily="18" charset="0"/>
                <a:cs typeface="Times New Roman" panose="02020603050405020304" pitchFamily="18" charset="0"/>
              </a:rPr>
              <a:t>steering wheel</a:t>
            </a:r>
            <a:r>
              <a:rPr lang="en-US" sz="2400" dirty="0">
                <a:solidFill>
                  <a:schemeClr val="tx1"/>
                </a:solidFill>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sym typeface="+mn-ea"/>
              </a:rPr>
              <a:t>the </a:t>
            </a:r>
            <a:r>
              <a:rPr lang="en-US" sz="2400" b="1" dirty="0">
                <a:latin typeface="Times New Roman" panose="02020603050405020304" pitchFamily="18" charset="0"/>
                <a:cs typeface="Times New Roman" panose="02020603050405020304" pitchFamily="18" charset="0"/>
                <a:sym typeface="+mn-ea"/>
              </a:rPr>
              <a:t>steering shaft</a:t>
            </a:r>
            <a:r>
              <a:rPr lang="en-US" sz="2400" dirty="0">
                <a:latin typeface="Times New Roman" panose="02020603050405020304" pitchFamily="18" charset="0"/>
                <a:cs typeface="Times New Roman" panose="02020603050405020304" pitchFamily="18" charset="0"/>
                <a:sym typeface="+mn-ea"/>
              </a:rPr>
              <a:t>,</a:t>
            </a:r>
            <a:r>
              <a:rPr lang="en-US" sz="2400" b="1" dirty="0">
                <a:latin typeface="Times New Roman" panose="02020603050405020304" pitchFamily="18" charset="0"/>
                <a:cs typeface="Times New Roman" panose="02020603050405020304" pitchFamily="18" charset="0"/>
                <a:sym typeface="+mn-ea"/>
              </a:rPr>
              <a:t> </a:t>
            </a:r>
            <a:r>
              <a:rPr lang="en-US" sz="2400" dirty="0">
                <a:solidFill>
                  <a:schemeClr val="tx1"/>
                </a:solidFill>
                <a:latin typeface="Times New Roman" panose="02020603050405020304" pitchFamily="18" charset="0"/>
                <a:cs typeface="Times New Roman" panose="02020603050405020304" pitchFamily="18" charset="0"/>
              </a:rPr>
              <a:t>the </a:t>
            </a:r>
            <a:r>
              <a:rPr lang="en-US" sz="2400" b="1" dirty="0">
                <a:solidFill>
                  <a:schemeClr val="tx1"/>
                </a:solidFill>
                <a:latin typeface="Times New Roman" panose="02020603050405020304" pitchFamily="18" charset="0"/>
                <a:cs typeface="Times New Roman" panose="02020603050405020304" pitchFamily="18" charset="0"/>
              </a:rPr>
              <a:t>steering gear</a:t>
            </a:r>
            <a:r>
              <a:rPr lang="en-US" sz="2400" dirty="0">
                <a:solidFill>
                  <a:schemeClr val="tx1"/>
                </a:solidFill>
                <a:latin typeface="Times New Roman" panose="02020603050405020304" pitchFamily="18" charset="0"/>
                <a:cs typeface="Times New Roman" panose="02020603050405020304" pitchFamily="18" charset="0"/>
              </a:rPr>
              <a:t>, and the </a:t>
            </a:r>
            <a:r>
              <a:rPr lang="en-US" sz="2400" b="1" dirty="0">
                <a:solidFill>
                  <a:schemeClr val="tx1"/>
                </a:solidFill>
                <a:latin typeface="Times New Roman" panose="02020603050405020304" pitchFamily="18" charset="0"/>
                <a:cs typeface="Times New Roman" panose="02020603050405020304" pitchFamily="18" charset="0"/>
              </a:rPr>
              <a:t>steering linkage</a:t>
            </a:r>
            <a:r>
              <a:rPr lang="en-US" sz="2400" dirty="0">
                <a:solidFill>
                  <a:schemeClr val="tx1"/>
                </a:solidFill>
                <a:latin typeface="Times New Roman" panose="02020603050405020304" pitchFamily="18" charset="0"/>
                <a:cs typeface="Times New Roman" panose="02020603050405020304" pitchFamily="18" charset="0"/>
              </a:rPr>
              <a:t>. As the steering wheel is turned by the driver, the steering gear transfers this motion to the steering linkage. The steering linkage turns the wheels to control the car’s directions.   </a:t>
            </a:r>
            <a:endParaRPr lang="en-US" sz="2400" dirty="0">
              <a:solidFill>
                <a:schemeClr val="tx1"/>
              </a:solidFill>
              <a:latin typeface="Times New Roman" panose="02020603050405020304" pitchFamily="18" charset="0"/>
              <a:cs typeface="Times New Roman" panose="02020603050405020304" pitchFamily="18" charset="0"/>
            </a:endParaRPr>
          </a:p>
          <a:p>
            <a:pPr marL="0" indent="0" algn="just" eaLnBrk="0" fontAlgn="auto" hangingPunct="0">
              <a:lnSpc>
                <a:spcPct val="130000"/>
              </a:lnSpc>
              <a:buFontTx/>
              <a:buNone/>
            </a:pPr>
            <a:r>
              <a:rPr lang="en-US" sz="2400" dirty="0">
                <a:solidFill>
                  <a:schemeClr val="tx1"/>
                </a:solidFill>
                <a:latin typeface="Times New Roman" panose="02020603050405020304" pitchFamily="18" charset="0"/>
                <a:cs typeface="Times New Roman" panose="02020603050405020304" pitchFamily="18" charset="0"/>
              </a:rPr>
              <a:t>        There are two basic types of steering systems: the</a:t>
            </a:r>
            <a:r>
              <a:rPr lang="en-US" sz="2400" b="1" dirty="0">
                <a:solidFill>
                  <a:schemeClr val="tx1"/>
                </a:solidFill>
                <a:latin typeface="Times New Roman" panose="02020603050405020304" pitchFamily="18" charset="0"/>
                <a:cs typeface="Times New Roman" panose="02020603050405020304" pitchFamily="18" charset="0"/>
              </a:rPr>
              <a:t> manual steering </a:t>
            </a:r>
            <a:r>
              <a:rPr lang="en-US" sz="2400" dirty="0">
                <a:solidFill>
                  <a:schemeClr val="tx1"/>
                </a:solidFill>
                <a:latin typeface="Times New Roman" panose="02020603050405020304" pitchFamily="18" charset="0"/>
                <a:cs typeface="Times New Roman" panose="02020603050405020304" pitchFamily="18" charset="0"/>
              </a:rPr>
              <a:t>system and the</a:t>
            </a:r>
            <a:r>
              <a:rPr lang="en-US" sz="2400" b="1" dirty="0">
                <a:solidFill>
                  <a:schemeClr val="tx1"/>
                </a:solidFill>
                <a:latin typeface="Times New Roman" panose="02020603050405020304" pitchFamily="18" charset="0"/>
                <a:cs typeface="Times New Roman" panose="02020603050405020304" pitchFamily="18" charset="0"/>
              </a:rPr>
              <a:t> power steering </a:t>
            </a:r>
            <a:r>
              <a:rPr lang="en-US" sz="2400" dirty="0">
                <a:solidFill>
                  <a:schemeClr val="tx1"/>
                </a:solidFill>
                <a:latin typeface="Times New Roman" panose="02020603050405020304" pitchFamily="18" charset="0"/>
                <a:cs typeface="Times New Roman" panose="02020603050405020304" pitchFamily="18" charset="0"/>
              </a:rPr>
              <a:t>system. In the manual steering system, the driver does all the work of turning the steering wheel, steering gear, and tires. In the power steering system, hydraulic or </a:t>
            </a:r>
            <a:r>
              <a:rPr lang="en-US" sz="2400" b="1" dirty="0">
                <a:solidFill>
                  <a:schemeClr val="tx1"/>
                </a:solidFill>
                <a:latin typeface="Times New Roman" panose="02020603050405020304" pitchFamily="18" charset="0"/>
                <a:cs typeface="Times New Roman" panose="02020603050405020304" pitchFamily="18" charset="0"/>
              </a:rPr>
              <a:t>electric</a:t>
            </a:r>
            <a:r>
              <a:rPr lang="en-US" sz="2400" dirty="0">
                <a:solidFill>
                  <a:schemeClr val="tx1"/>
                </a:solidFill>
                <a:latin typeface="Times New Roman" panose="02020603050405020304" pitchFamily="18" charset="0"/>
                <a:cs typeface="Times New Roman" panose="02020603050405020304" pitchFamily="18" charset="0"/>
              </a:rPr>
              <a:t> power-assisted steering is used to reduce the </a:t>
            </a:r>
            <a:r>
              <a:rPr lang="en-US" sz="2400" dirty="0">
                <a:latin typeface="Times New Roman" panose="02020603050405020304" pitchFamily="18" charset="0"/>
                <a:cs typeface="Times New Roman" panose="02020603050405020304" pitchFamily="18" charset="0"/>
                <a:sym typeface="+mn-ea"/>
              </a:rPr>
              <a:t>required </a:t>
            </a:r>
            <a:r>
              <a:rPr lang="en-US" sz="2400" dirty="0">
                <a:solidFill>
                  <a:schemeClr val="tx1"/>
                </a:solidFill>
                <a:latin typeface="Times New Roman" panose="02020603050405020304" pitchFamily="18" charset="0"/>
                <a:cs typeface="Times New Roman" panose="02020603050405020304" pitchFamily="18" charset="0"/>
              </a:rPr>
              <a:t>effort  by turning the steering wheel.</a:t>
            </a:r>
            <a:endParaRPr lang="en-US" sz="2400" dirty="0">
              <a:solidFill>
                <a:schemeClr val="tx1"/>
              </a:solidFill>
              <a:latin typeface="Times New Roman" panose="02020603050405020304" pitchFamily="18" charset="0"/>
              <a:cs typeface="Times New Roman" panose="02020603050405020304" pitchFamily="18" charset="0"/>
            </a:endParaRPr>
          </a:p>
          <a:p>
            <a:pPr marL="0" indent="0" algn="just" eaLnBrk="0" fontAlgn="auto" hangingPunct="0">
              <a:lnSpc>
                <a:spcPct val="130000"/>
              </a:lnSpc>
              <a:buFontTx/>
              <a:buNone/>
            </a:pPr>
            <a:r>
              <a:rPr lang="en-US" sz="2400" dirty="0">
                <a:solidFill>
                  <a:schemeClr val="tx1"/>
                </a:solidFill>
                <a:latin typeface="Times New Roman" panose="02020603050405020304" pitchFamily="18" charset="0"/>
                <a:cs typeface="Times New Roman" panose="02020603050405020304" pitchFamily="18" charset="0"/>
              </a:rPr>
              <a:t>        </a:t>
            </a:r>
            <a:endParaRPr lang="en-US" sz="2400" dirty="0">
              <a:solidFill>
                <a:schemeClr val="tx1"/>
              </a:solidFill>
              <a:latin typeface="Times New Roman" panose="02020603050405020304" pitchFamily="18" charset="0"/>
              <a:cs typeface="Times New Roman" panose="02020603050405020304" pitchFamily="18" charset="0"/>
            </a:endParaRPr>
          </a:p>
        </p:txBody>
      </p:sp>
      <p:grpSp>
        <p:nvGrpSpPr>
          <p:cNvPr id="29" name="组合 28"/>
          <p:cNvGrpSpPr/>
          <p:nvPr/>
        </p:nvGrpSpPr>
        <p:grpSpPr>
          <a:xfrm>
            <a:off x="6607175" y="91440"/>
            <a:ext cx="5478780" cy="467360"/>
            <a:chOff x="10405" y="144"/>
            <a:chExt cx="8628" cy="736"/>
          </a:xfrm>
        </p:grpSpPr>
        <p:sp>
          <p:nvSpPr>
            <p:cNvPr id="6" name="流程图: 可选过程 5">
              <a:hlinkClick r:id="rId1"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7" name="流程图: 可选过程 6">
              <a:hlinkClick r:id="rId2" action="ppaction://hlinksldjump"/>
            </p:cNvPr>
            <p:cNvSpPr/>
            <p:nvPr/>
          </p:nvSpPr>
          <p:spPr>
            <a:xfrm>
              <a:off x="14725"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8" name="流程图: 可选过程 7">
              <a:hlinkClick r:id="rId3"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9" name="流程图: 可选过程 8">
              <a:hlinkClick r:id="rId4" action="ppaction://hlinksldjump"/>
            </p:cNvPr>
            <p:cNvSpPr/>
            <p:nvPr/>
          </p:nvSpPr>
          <p:spPr>
            <a:xfrm>
              <a:off x="16879"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pic>
        <p:nvPicPr>
          <p:cNvPr id="2" name="图片 1" descr="32313534313132323b32313534313130333b54">
            <a:hlinkClick r:id="rId5" action="ppaction://hlinksldjump"/>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20345" y="941070"/>
            <a:ext cx="434340" cy="434340"/>
          </a:xfrm>
          <a:prstGeom prst="rect">
            <a:avLst/>
          </a:prstGeom>
        </p:spPr>
      </p:pic>
    </p:spTree>
    <p:custDataLst>
      <p:tags r:id="rId8"/>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Rot="1" noChangeArrowheads="1"/>
          </p:cNvSpPr>
          <p:nvPr/>
        </p:nvSpPr>
        <p:spPr bwMode="auto">
          <a:xfrm>
            <a:off x="793750" y="785495"/>
            <a:ext cx="10871200" cy="3019425"/>
          </a:xfrm>
          <a:prstGeom prst="rect">
            <a:avLst/>
          </a:prstGeom>
          <a:noFill/>
          <a:ln w="9525">
            <a:noFill/>
            <a:miter lim="800000"/>
          </a:ln>
        </p:spPr>
        <p:txBody>
          <a:bodyPr/>
          <a:p>
            <a:pPr marL="0" indent="0" algn="just" eaLnBrk="0" fontAlgn="auto" hangingPunct="0">
              <a:lnSpc>
                <a:spcPct val="130000"/>
              </a:lnSpc>
              <a:buFontTx/>
              <a:buNone/>
            </a:pPr>
            <a:r>
              <a:rPr lang="en-US" sz="2400" dirty="0">
                <a:latin typeface="Times New Roman" panose="02020603050405020304" pitchFamily="18" charset="0"/>
                <a:cs typeface="Times New Roman" panose="02020603050405020304" pitchFamily="18" charset="0"/>
                <a:sym typeface="+mn-ea"/>
              </a:rPr>
              <a:t>        According to different steering gears, the steering systems can also be divided into the</a:t>
            </a:r>
            <a:r>
              <a:rPr lang="en-US" sz="2400" b="1" dirty="0">
                <a:latin typeface="Times New Roman" panose="02020603050405020304" pitchFamily="18" charset="0"/>
                <a:cs typeface="Times New Roman" panose="02020603050405020304" pitchFamily="18" charset="0"/>
                <a:sym typeface="+mn-ea"/>
              </a:rPr>
              <a:t> rack-and-pinion steering system</a:t>
            </a:r>
            <a:r>
              <a:rPr lang="en-US" sz="2400" dirty="0">
                <a:latin typeface="Times New Roman" panose="02020603050405020304" pitchFamily="18" charset="0"/>
                <a:cs typeface="Times New Roman" panose="02020603050405020304" pitchFamily="18" charset="0"/>
                <a:sym typeface="+mn-ea"/>
              </a:rPr>
              <a:t> and the</a:t>
            </a:r>
            <a:r>
              <a:rPr lang="en-US" sz="2400" b="1" dirty="0">
                <a:latin typeface="Times New Roman" panose="02020603050405020304" pitchFamily="18" charset="0"/>
                <a:cs typeface="Times New Roman" panose="02020603050405020304" pitchFamily="18" charset="0"/>
                <a:sym typeface="+mn-ea"/>
              </a:rPr>
              <a:t> recirculating-ball steering system</a:t>
            </a:r>
            <a:r>
              <a:rPr lang="en-US" sz="2400" dirty="0">
                <a:latin typeface="Times New Roman" panose="02020603050405020304" pitchFamily="18" charset="0"/>
                <a:cs typeface="Times New Roman" panose="02020603050405020304" pitchFamily="18" charset="0"/>
                <a:sym typeface="+mn-ea"/>
              </a:rPr>
              <a:t>. </a:t>
            </a:r>
            <a:endParaRPr lang="en-US" sz="2400" dirty="0">
              <a:latin typeface="Times New Roman" panose="02020603050405020304" pitchFamily="18" charset="0"/>
              <a:cs typeface="Times New Roman" panose="02020603050405020304" pitchFamily="18" charset="0"/>
              <a:sym typeface="+mn-ea"/>
            </a:endParaRPr>
          </a:p>
          <a:p>
            <a:pPr marL="0" indent="0" algn="just" eaLnBrk="0" fontAlgn="auto" hangingPunct="0">
              <a:lnSpc>
                <a:spcPct val="130000"/>
              </a:lnSpc>
              <a:buFontTx/>
              <a:buNone/>
            </a:pPr>
            <a:r>
              <a:rPr lang="en-US" sz="2400" dirty="0">
                <a:latin typeface="Times New Roman" panose="02020603050405020304" pitchFamily="18" charset="0"/>
                <a:cs typeface="Times New Roman" panose="02020603050405020304" pitchFamily="18" charset="0"/>
                <a:sym typeface="+mn-ea"/>
              </a:rPr>
              <a:t>        </a:t>
            </a:r>
            <a:r>
              <a:rPr lang="en-US" sz="2400" dirty="0">
                <a:solidFill>
                  <a:schemeClr val="tx1"/>
                </a:solidFill>
                <a:latin typeface="Times New Roman" panose="02020603050405020304" pitchFamily="18" charset="0"/>
                <a:cs typeface="Times New Roman" panose="02020603050405020304" pitchFamily="18" charset="0"/>
              </a:rPr>
              <a:t>The rack-and-pinion steering gear has two main parts -- the pinion and the rack. The pinion is connected to the steering shaft. The rack is a </a:t>
            </a:r>
            <a:r>
              <a:rPr lang="en-US" sz="2400" b="1" dirty="0">
                <a:solidFill>
                  <a:schemeClr val="tx1"/>
                </a:solidFill>
                <a:latin typeface="Times New Roman" panose="02020603050405020304" pitchFamily="18" charset="0"/>
                <a:cs typeface="Times New Roman" panose="02020603050405020304" pitchFamily="18" charset="0"/>
              </a:rPr>
              <a:t>flat</a:t>
            </a:r>
            <a:r>
              <a:rPr lang="en-US" sz="2400" dirty="0">
                <a:solidFill>
                  <a:schemeClr val="tx1"/>
                </a:solidFill>
                <a:latin typeface="Times New Roman" panose="02020603050405020304" pitchFamily="18" charset="0"/>
                <a:cs typeface="Times New Roman" panose="02020603050405020304" pitchFamily="18" charset="0"/>
              </a:rPr>
              <a:t> </a:t>
            </a:r>
            <a:r>
              <a:rPr lang="en-US" sz="2400" b="1" dirty="0">
                <a:solidFill>
                  <a:schemeClr val="tx1"/>
                </a:solidFill>
                <a:latin typeface="Times New Roman" panose="02020603050405020304" pitchFamily="18" charset="0"/>
                <a:cs typeface="Times New Roman" panose="02020603050405020304" pitchFamily="18" charset="0"/>
              </a:rPr>
              <a:t>bar</a:t>
            </a:r>
            <a:r>
              <a:rPr lang="en-US" sz="2400" dirty="0">
                <a:solidFill>
                  <a:schemeClr val="tx1"/>
                </a:solidFill>
                <a:latin typeface="Times New Roman" panose="02020603050405020304" pitchFamily="18" charset="0"/>
                <a:cs typeface="Times New Roman" panose="02020603050405020304" pitchFamily="18" charset="0"/>
              </a:rPr>
              <a:t> with teeth on one side. The rack teeth </a:t>
            </a:r>
            <a:r>
              <a:rPr lang="en-US" sz="2400" b="1" dirty="0">
                <a:solidFill>
                  <a:schemeClr val="tx1"/>
                </a:solidFill>
                <a:latin typeface="Times New Roman" panose="02020603050405020304" pitchFamily="18" charset="0"/>
                <a:cs typeface="Times New Roman" panose="02020603050405020304" pitchFamily="18" charset="0"/>
              </a:rPr>
              <a:t>mesh</a:t>
            </a:r>
            <a:r>
              <a:rPr lang="en-US" sz="2400" dirty="0">
                <a:solidFill>
                  <a:schemeClr val="tx1"/>
                </a:solidFill>
                <a:latin typeface="Times New Roman" panose="02020603050405020304" pitchFamily="18" charset="0"/>
                <a:cs typeface="Times New Roman" panose="02020603050405020304" pitchFamily="18" charset="0"/>
              </a:rPr>
              <a:t> with the teeth on the pinion. When the driver turns the steering wheel, the pinion turns. It causes the rack to move from side to side. The  </a:t>
            </a:r>
            <a:endParaRPr lang="en-US" sz="2400" dirty="0">
              <a:solidFill>
                <a:schemeClr val="tx1"/>
              </a:solidFill>
              <a:latin typeface="Times New Roman" panose="02020603050405020304" pitchFamily="18" charset="0"/>
              <a:cs typeface="Times New Roman" panose="02020603050405020304" pitchFamily="18" charset="0"/>
            </a:endParaRPr>
          </a:p>
        </p:txBody>
      </p:sp>
      <p:grpSp>
        <p:nvGrpSpPr>
          <p:cNvPr id="29" name="组合 28"/>
          <p:cNvGrpSpPr/>
          <p:nvPr/>
        </p:nvGrpSpPr>
        <p:grpSpPr>
          <a:xfrm>
            <a:off x="6607175" y="91440"/>
            <a:ext cx="5478780" cy="467360"/>
            <a:chOff x="10405" y="144"/>
            <a:chExt cx="8628" cy="736"/>
          </a:xfrm>
        </p:grpSpPr>
        <p:sp>
          <p:nvSpPr>
            <p:cNvPr id="6" name="流程图: 可选过程 5">
              <a:hlinkClick r:id="rId1"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7" name="流程图: 可选过程 6">
              <a:hlinkClick r:id="rId2" action="ppaction://hlinksldjump"/>
            </p:cNvPr>
            <p:cNvSpPr/>
            <p:nvPr/>
          </p:nvSpPr>
          <p:spPr>
            <a:xfrm>
              <a:off x="14725"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8" name="流程图: 可选过程 7">
              <a:hlinkClick r:id="rId3"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9" name="流程图: 可选过程 8">
              <a:hlinkClick r:id="rId4" action="ppaction://hlinksldjump"/>
            </p:cNvPr>
            <p:cNvSpPr/>
            <p:nvPr/>
          </p:nvSpPr>
          <p:spPr>
            <a:xfrm>
              <a:off x="16879"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pic>
        <p:nvPicPr>
          <p:cNvPr id="2" name="图片 1" descr="32313534313132323b32313534313130333b54">
            <a:hlinkClick r:id="rId5" action="ppaction://hlinksldjump"/>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20345" y="941070"/>
            <a:ext cx="434340" cy="434340"/>
          </a:xfrm>
          <a:prstGeom prst="rect">
            <a:avLst/>
          </a:prstGeom>
        </p:spPr>
      </p:pic>
      <p:pic>
        <p:nvPicPr>
          <p:cNvPr id="343" name="图片 343" descr="basic rack and pinion components"/>
          <p:cNvPicPr>
            <a:picLocks noChangeAspect="1"/>
          </p:cNvPicPr>
          <p:nvPr>
            <p:ph idx="1"/>
          </p:nvPr>
        </p:nvPicPr>
        <p:blipFill>
          <a:blip r:embed="rId8"/>
          <a:srcRect b="8205"/>
          <a:stretch>
            <a:fillRect/>
          </a:stretch>
        </p:blipFill>
        <p:spPr>
          <a:xfrm>
            <a:off x="6296025" y="3734435"/>
            <a:ext cx="5061585" cy="2927985"/>
          </a:xfrm>
          <a:prstGeom prst="rect">
            <a:avLst/>
          </a:prstGeom>
        </p:spPr>
      </p:pic>
      <p:sp>
        <p:nvSpPr>
          <p:cNvPr id="3" name="文本框 2"/>
          <p:cNvSpPr txBox="1"/>
          <p:nvPr/>
        </p:nvSpPr>
        <p:spPr>
          <a:xfrm>
            <a:off x="793750" y="3586480"/>
            <a:ext cx="4842510" cy="2009775"/>
          </a:xfrm>
          <a:prstGeom prst="rect">
            <a:avLst/>
          </a:prstGeom>
        </p:spPr>
        <p:txBody>
          <a:bodyPr wrap="square">
            <a:spAutoFit/>
            <a:extLst>
              <a:ext uri="{4A0BC546-FE56-4ADE-93B0-CB8AF2F6F144}">
                <wpsdc:textFrameExt xmlns:wpsdc="http://www.wps.cn/officeDocument/2022/drawingmlCustomData" type="text"/>
              </a:ext>
            </a:extLst>
          </a:bodyPr>
          <a:p>
            <a:pPr indent="0" algn="just" fontAlgn="auto">
              <a:lnSpc>
                <a:spcPct val="130000"/>
              </a:lnSpc>
            </a:pPr>
            <a:r>
              <a:rPr lang="en-US" sz="2400" dirty="0">
                <a:latin typeface="Times New Roman" panose="02020603050405020304" pitchFamily="18" charset="0"/>
                <a:cs typeface="Times New Roman" panose="02020603050405020304" pitchFamily="18" charset="0"/>
                <a:sym typeface="+mn-ea"/>
              </a:rPr>
              <a:t>motion of the rack causes the steering linkage to move from side to side too. The steering linkage then causes the wheels to turn to the left or right.</a:t>
            </a:r>
            <a:endParaRPr lang="zh-CN" altLang="en-US" sz="1800">
              <a:latin typeface="Arial" panose="020B0604020202020204" pitchFamily="34" charset="0"/>
              <a:ea typeface="微软雅黑" panose="020B0503020204020204" charset="-122"/>
            </a:endParaRPr>
          </a:p>
        </p:txBody>
      </p:sp>
    </p:spTree>
    <p:custDataLst>
      <p:tags r:id="rId9"/>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Rot="1" noChangeArrowheads="1"/>
          </p:cNvSpPr>
          <p:nvPr/>
        </p:nvSpPr>
        <p:spPr bwMode="auto">
          <a:xfrm>
            <a:off x="563880" y="742315"/>
            <a:ext cx="10882630" cy="3024505"/>
          </a:xfrm>
          <a:prstGeom prst="rect">
            <a:avLst/>
          </a:prstGeom>
          <a:noFill/>
          <a:ln w="9525">
            <a:noFill/>
            <a:miter lim="800000"/>
          </a:ln>
        </p:spPr>
        <p:txBody>
          <a:bodyPr/>
          <a:p>
            <a:pPr marL="0" indent="0" algn="just" eaLnBrk="0" fontAlgn="auto" hangingPunct="0">
              <a:lnSpc>
                <a:spcPct val="130000"/>
              </a:lnSpc>
              <a:buFontTx/>
              <a:buNone/>
            </a:pPr>
            <a:r>
              <a:rPr lang="en-US" sz="2400" b="1" dirty="0">
                <a:solidFill>
                  <a:schemeClr val="tx1"/>
                </a:solidFill>
                <a:latin typeface="Times New Roman" panose="02020603050405020304" pitchFamily="18" charset="0"/>
                <a:cs typeface="Times New Roman" panose="02020603050405020304" pitchFamily="18" charset="0"/>
              </a:rPr>
              <a:t>         </a:t>
            </a:r>
            <a:r>
              <a:rPr lang="en-US" sz="2400" dirty="0">
                <a:solidFill>
                  <a:schemeClr val="tx1"/>
                </a:solidFill>
                <a:latin typeface="Times New Roman" panose="02020603050405020304" pitchFamily="18" charset="0"/>
                <a:cs typeface="Times New Roman" panose="02020603050405020304" pitchFamily="18" charset="0"/>
              </a:rPr>
              <a:t>In the recirculating-ball steering gear, the steering wheel is connected to a </a:t>
            </a:r>
            <a:r>
              <a:rPr lang="en-US" sz="2400" b="1" dirty="0">
                <a:solidFill>
                  <a:schemeClr val="tx1"/>
                </a:solidFill>
                <a:latin typeface="Times New Roman" panose="02020603050405020304" pitchFamily="18" charset="0"/>
                <a:cs typeface="Times New Roman" panose="02020603050405020304" pitchFamily="18" charset="0"/>
              </a:rPr>
              <a:t>worm</a:t>
            </a:r>
            <a:r>
              <a:rPr lang="en-US" sz="2400" dirty="0">
                <a:solidFill>
                  <a:schemeClr val="tx1"/>
                </a:solidFill>
                <a:latin typeface="Times New Roman" panose="02020603050405020304" pitchFamily="18" charset="0"/>
                <a:cs typeface="Times New Roman" panose="02020603050405020304" pitchFamily="18" charset="0"/>
              </a:rPr>
              <a:t> </a:t>
            </a:r>
            <a:r>
              <a:rPr lang="en-US" sz="2400" b="1" dirty="0">
                <a:solidFill>
                  <a:schemeClr val="tx1"/>
                </a:solidFill>
                <a:latin typeface="Times New Roman" panose="02020603050405020304" pitchFamily="18" charset="0"/>
                <a:cs typeface="Times New Roman" panose="02020603050405020304" pitchFamily="18" charset="0"/>
              </a:rPr>
              <a:t>shaft</a:t>
            </a:r>
            <a:r>
              <a:rPr lang="en-US" sz="2400" dirty="0">
                <a:solidFill>
                  <a:schemeClr val="tx1"/>
                </a:solidFill>
                <a:latin typeface="Times New Roman" panose="02020603050405020304" pitchFamily="18" charset="0"/>
                <a:cs typeface="Times New Roman" panose="02020603050405020304" pitchFamily="18" charset="0"/>
              </a:rPr>
              <a:t> through the steering shaft. A metal block with a </a:t>
            </a:r>
            <a:r>
              <a:rPr lang="en-US" sz="2400" b="1" dirty="0">
                <a:solidFill>
                  <a:schemeClr val="tx1"/>
                </a:solidFill>
                <a:latin typeface="Times New Roman" panose="02020603050405020304" pitchFamily="18" charset="0"/>
                <a:cs typeface="Times New Roman" panose="02020603050405020304" pitchFamily="18" charset="0"/>
              </a:rPr>
              <a:t>threaded</a:t>
            </a:r>
            <a:r>
              <a:rPr lang="en-US" sz="2400" dirty="0">
                <a:solidFill>
                  <a:schemeClr val="tx1"/>
                </a:solidFill>
                <a:latin typeface="Times New Roman" panose="02020603050405020304" pitchFamily="18" charset="0"/>
                <a:cs typeface="Times New Roman" panose="02020603050405020304" pitchFamily="18" charset="0"/>
              </a:rPr>
              <a:t> hole in it, is called the </a:t>
            </a:r>
            <a:r>
              <a:rPr lang="en-US" sz="2400" b="1" dirty="0">
                <a:solidFill>
                  <a:schemeClr val="tx1"/>
                </a:solidFill>
                <a:latin typeface="Times New Roman" panose="02020603050405020304" pitchFamily="18" charset="0"/>
                <a:cs typeface="Times New Roman" panose="02020603050405020304" pitchFamily="18" charset="0"/>
              </a:rPr>
              <a:t>ball nut</a:t>
            </a:r>
            <a:r>
              <a:rPr lang="en-US" sz="2400" dirty="0">
                <a:solidFill>
                  <a:schemeClr val="tx1"/>
                </a:solidFill>
                <a:latin typeface="Times New Roman" panose="02020603050405020304" pitchFamily="18" charset="0"/>
                <a:cs typeface="Times New Roman" panose="02020603050405020304" pitchFamily="18" charset="0"/>
              </a:rPr>
              <a:t>. The ball nut has threads that </a:t>
            </a:r>
            <a:r>
              <a:rPr lang="en-US" sz="2400" b="1" dirty="0">
                <a:solidFill>
                  <a:schemeClr val="tx1"/>
                </a:solidFill>
                <a:latin typeface="Times New Roman" panose="02020603050405020304" pitchFamily="18" charset="0"/>
                <a:cs typeface="Times New Roman" panose="02020603050405020304" pitchFamily="18" charset="0"/>
              </a:rPr>
              <a:t>mate</a:t>
            </a:r>
            <a:r>
              <a:rPr lang="en-US" sz="2400" dirty="0">
                <a:solidFill>
                  <a:schemeClr val="tx1"/>
                </a:solidFill>
                <a:latin typeface="Times New Roman" panose="02020603050405020304" pitchFamily="18" charset="0"/>
                <a:cs typeface="Times New Roman" panose="02020603050405020304" pitchFamily="18" charset="0"/>
              </a:rPr>
              <a:t> to the threads of the worm shaft. The </a:t>
            </a:r>
            <a:r>
              <a:rPr lang="en-US" sz="2400" b="1" dirty="0">
                <a:solidFill>
                  <a:schemeClr val="tx1"/>
                </a:solidFill>
                <a:latin typeface="Times New Roman" panose="02020603050405020304" pitchFamily="18" charset="0"/>
                <a:cs typeface="Times New Roman" panose="02020603050405020304" pitchFamily="18" charset="0"/>
              </a:rPr>
              <a:t>ball</a:t>
            </a:r>
            <a:r>
              <a:rPr lang="en-US" sz="2400" dirty="0">
                <a:solidFill>
                  <a:schemeClr val="tx1"/>
                </a:solidFill>
                <a:latin typeface="Times New Roman" panose="02020603050405020304" pitchFamily="18" charset="0"/>
                <a:cs typeface="Times New Roman" panose="02020603050405020304" pitchFamily="18" charset="0"/>
              </a:rPr>
              <a:t> </a:t>
            </a:r>
            <a:r>
              <a:rPr lang="en-US" sz="2400" b="1" dirty="0">
                <a:solidFill>
                  <a:schemeClr val="tx1"/>
                </a:solidFill>
                <a:latin typeface="Times New Roman" panose="02020603050405020304" pitchFamily="18" charset="0"/>
                <a:cs typeface="Times New Roman" panose="02020603050405020304" pitchFamily="18" charset="0"/>
              </a:rPr>
              <a:t>bearings</a:t>
            </a:r>
            <a:r>
              <a:rPr lang="en-US" sz="2400" dirty="0">
                <a:solidFill>
                  <a:schemeClr val="tx1"/>
                </a:solidFill>
                <a:latin typeface="Times New Roman" panose="02020603050405020304" pitchFamily="18" charset="0"/>
                <a:cs typeface="Times New Roman" panose="02020603050405020304" pitchFamily="18" charset="0"/>
              </a:rPr>
              <a:t> are located between the threads of the worm shaft and the ball nut. The ball nut has gear teeth cut into the outside of it, which mesh with the gear teeth on the </a:t>
            </a:r>
            <a:r>
              <a:rPr lang="en-US" sz="2400" b="1" dirty="0">
                <a:solidFill>
                  <a:schemeClr val="tx1"/>
                </a:solidFill>
                <a:latin typeface="Times New Roman" panose="02020603050405020304" pitchFamily="18" charset="0"/>
                <a:cs typeface="Times New Roman" panose="02020603050405020304" pitchFamily="18" charset="0"/>
              </a:rPr>
              <a:t>sector gear</a:t>
            </a:r>
            <a:r>
              <a:rPr lang="en-US" sz="2400" dirty="0">
                <a:solidFill>
                  <a:schemeClr val="tx1"/>
                </a:solidFill>
                <a:latin typeface="Times New Roman" panose="02020603050405020304" pitchFamily="18" charset="0"/>
                <a:cs typeface="Times New Roman" panose="02020603050405020304" pitchFamily="18" charset="0"/>
              </a:rPr>
              <a:t>. </a:t>
            </a:r>
            <a:endParaRPr lang="en-US" sz="2400" dirty="0">
              <a:solidFill>
                <a:schemeClr val="tx1"/>
              </a:solidFill>
              <a:latin typeface="Times New Roman" panose="02020603050405020304" pitchFamily="18" charset="0"/>
              <a:cs typeface="Times New Roman" panose="02020603050405020304" pitchFamily="18" charset="0"/>
            </a:endParaRPr>
          </a:p>
        </p:txBody>
      </p:sp>
      <p:grpSp>
        <p:nvGrpSpPr>
          <p:cNvPr id="29" name="组合 28"/>
          <p:cNvGrpSpPr/>
          <p:nvPr/>
        </p:nvGrpSpPr>
        <p:grpSpPr>
          <a:xfrm>
            <a:off x="6607175" y="91440"/>
            <a:ext cx="5478780" cy="467360"/>
            <a:chOff x="10405" y="144"/>
            <a:chExt cx="8628" cy="736"/>
          </a:xfrm>
        </p:grpSpPr>
        <p:sp>
          <p:nvSpPr>
            <p:cNvPr id="6" name="流程图: 可选过程 5">
              <a:hlinkClick r:id="rId1"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7" name="流程图: 可选过程 6">
              <a:hlinkClick r:id="rId2" action="ppaction://hlinksldjump"/>
            </p:cNvPr>
            <p:cNvSpPr/>
            <p:nvPr/>
          </p:nvSpPr>
          <p:spPr>
            <a:xfrm>
              <a:off x="14725"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8" name="流程图: 可选过程 7">
              <a:hlinkClick r:id="rId3"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9" name="流程图: 可选过程 8">
              <a:hlinkClick r:id="rId4" action="ppaction://hlinksldjump"/>
            </p:cNvPr>
            <p:cNvSpPr/>
            <p:nvPr/>
          </p:nvSpPr>
          <p:spPr>
            <a:xfrm>
              <a:off x="16879"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pic>
        <p:nvPicPr>
          <p:cNvPr id="2" name="图片 1" descr="32313534313132323b32313534313130333b54">
            <a:hlinkClick r:id="rId5" action="ppaction://hlinksldjump"/>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20345" y="833120"/>
            <a:ext cx="434340" cy="434340"/>
          </a:xfrm>
          <a:prstGeom prst="rect">
            <a:avLst/>
          </a:prstGeom>
        </p:spPr>
      </p:pic>
      <p:pic>
        <p:nvPicPr>
          <p:cNvPr id="301" name="图片 301" descr="Lesson 10 recieculating-ball steering gear 1"/>
          <p:cNvPicPr>
            <a:picLocks noChangeAspect="1"/>
          </p:cNvPicPr>
          <p:nvPr>
            <p:ph idx="1"/>
          </p:nvPr>
        </p:nvPicPr>
        <p:blipFill>
          <a:blip r:embed="rId8"/>
          <a:stretch>
            <a:fillRect/>
          </a:stretch>
        </p:blipFill>
        <p:spPr>
          <a:xfrm>
            <a:off x="7849235" y="3260725"/>
            <a:ext cx="3696335" cy="3280410"/>
          </a:xfrm>
          <a:prstGeom prst="rect">
            <a:avLst/>
          </a:prstGeom>
        </p:spPr>
      </p:pic>
      <p:sp>
        <p:nvSpPr>
          <p:cNvPr id="3" name="文本框 2"/>
          <p:cNvSpPr txBox="1"/>
          <p:nvPr/>
        </p:nvSpPr>
        <p:spPr>
          <a:xfrm>
            <a:off x="654685" y="3572510"/>
            <a:ext cx="6997065" cy="2968625"/>
          </a:xfrm>
          <a:prstGeom prst="rect">
            <a:avLst/>
          </a:prstGeom>
          <a:noFill/>
        </p:spPr>
        <p:txBody>
          <a:bodyPr wrap="square" rtlCol="0" anchor="t">
            <a:spAutoFit/>
          </a:bodyPr>
          <a:p>
            <a:pPr marL="0" indent="0" algn="just" eaLnBrk="0" fontAlgn="auto" hangingPunct="0">
              <a:lnSpc>
                <a:spcPct val="130000"/>
              </a:lnSpc>
              <a:buFontTx/>
              <a:buNone/>
            </a:pPr>
            <a:r>
              <a:rPr lang="en-US" sz="2400" dirty="0">
                <a:latin typeface="Times New Roman" panose="02020603050405020304" pitchFamily="18" charset="0"/>
                <a:cs typeface="Times New Roman" panose="02020603050405020304" pitchFamily="18" charset="0"/>
                <a:sym typeface="+mn-ea"/>
              </a:rPr>
              <a:t>        When the steering wheel is turned, the worm shaft rotates, causing the ball nut to move up and down. Because the gear teeth on the ball nut are meshed with the gear teeth on the sector gear, the movement of the nut causes the sector gear to rotate and swing the </a:t>
            </a:r>
            <a:r>
              <a:rPr lang="en-US" sz="2400" b="1" dirty="0">
                <a:latin typeface="Times New Roman" panose="02020603050405020304" pitchFamily="18" charset="0"/>
                <a:cs typeface="Times New Roman" panose="02020603050405020304" pitchFamily="18" charset="0"/>
                <a:sym typeface="+mn-ea"/>
              </a:rPr>
              <a:t>pitman arm</a:t>
            </a:r>
            <a:r>
              <a:rPr lang="en-US" sz="2400" dirty="0">
                <a:latin typeface="Times New Roman" panose="02020603050405020304" pitchFamily="18" charset="0"/>
                <a:cs typeface="Times New Roman" panose="02020603050405020304" pitchFamily="18" charset="0"/>
                <a:sym typeface="+mn-ea"/>
              </a:rPr>
              <a:t>.</a:t>
            </a:r>
            <a:endParaRPr lang="en-US" altLang="en-US" sz="2400" dirty="0">
              <a:latin typeface="Times New Roman" panose="02020603050405020304" pitchFamily="18" charset="0"/>
              <a:cs typeface="Times New Roman" panose="02020603050405020304" pitchFamily="18" charset="0"/>
              <a:sym typeface="+mn-ea"/>
            </a:endParaRPr>
          </a:p>
        </p:txBody>
      </p:sp>
    </p:spTree>
    <p:custDataLst>
      <p:tags r:id="rId9"/>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Rot="1" noChangeArrowheads="1"/>
          </p:cNvSpPr>
          <p:nvPr/>
        </p:nvSpPr>
        <p:spPr bwMode="auto">
          <a:xfrm>
            <a:off x="1257935" y="1368425"/>
            <a:ext cx="10312400" cy="3978910"/>
          </a:xfrm>
          <a:prstGeom prst="rect">
            <a:avLst/>
          </a:prstGeom>
          <a:noFill/>
          <a:ln w="9525">
            <a:noFill/>
            <a:miter lim="800000"/>
          </a:ln>
        </p:spPr>
        <p:txBody>
          <a:bodyPr/>
          <a:p>
            <a:pPr marL="0" indent="0" algn="just" eaLnBrk="0" fontAlgn="auto" hangingPunct="0">
              <a:lnSpc>
                <a:spcPct val="130000"/>
              </a:lnSpc>
              <a:buFontTx/>
              <a:buNone/>
            </a:pPr>
            <a:r>
              <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rPr>
              <a:t>    转向系统允许驾驶员控制汽车的方向。它包括方向盘、</a:t>
            </a:r>
            <a:r>
              <a:rPr lang="en-US" sz="2400" dirty="0">
                <a:latin typeface="宋体" panose="02010600030101010101" pitchFamily="2" charset="-122"/>
                <a:ea typeface="宋体" panose="02010600030101010101" pitchFamily="2" charset="-122"/>
                <a:cs typeface="宋体" panose="02010600030101010101" pitchFamily="2" charset="-122"/>
                <a:sym typeface="+mn-ea"/>
              </a:rPr>
              <a:t>转向轴</a:t>
            </a:r>
            <a:r>
              <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rPr>
              <a:t>、</a:t>
            </a:r>
            <a:r>
              <a:rPr lang="en-US" sz="2400" dirty="0">
                <a:latin typeface="宋体" panose="02010600030101010101" pitchFamily="2" charset="-122"/>
                <a:ea typeface="宋体" panose="02010600030101010101" pitchFamily="2" charset="-122"/>
                <a:cs typeface="宋体" panose="02010600030101010101" pitchFamily="2" charset="-122"/>
                <a:sym typeface="+mn-ea"/>
              </a:rPr>
              <a:t>转向装置</a:t>
            </a:r>
            <a:r>
              <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rPr>
              <a:t>和转向连杆。当驾驶员转动方向盘时，转向装置将这个动作传递给转向连杆。转向连杆通过转动车轮来控制汽车的方向。</a:t>
            </a:r>
            <a:endPar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marL="0" indent="0" algn="just" eaLnBrk="0" fontAlgn="auto" hangingPunct="0">
              <a:lnSpc>
                <a:spcPct val="130000"/>
              </a:lnSpc>
              <a:buFontTx/>
              <a:buNone/>
            </a:pPr>
            <a:r>
              <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rPr>
              <a:t>    有两种转向系统：手动转向系统和动力转向系统。在手动转向系统中，驾驶员负责转动方向盘、转向装置和轮胎的所有工作。在动力转向系统中，采用液压或电动助力转向，以减少转动方向盘所需的努力。</a:t>
            </a:r>
            <a:endPar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marL="0" indent="0" algn="just" eaLnBrk="0" fontAlgn="auto" hangingPunct="0">
              <a:lnSpc>
                <a:spcPct val="130000"/>
              </a:lnSpc>
              <a:buFontTx/>
              <a:buNone/>
            </a:pPr>
            <a:r>
              <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rPr>
              <a:t>   </a:t>
            </a:r>
            <a:endPar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marL="0" indent="0" algn="just" eaLnBrk="0" fontAlgn="auto" hangingPunct="0">
              <a:lnSpc>
                <a:spcPct val="130000"/>
              </a:lnSpc>
              <a:buFontTx/>
              <a:buNone/>
            </a:pPr>
            <a:r>
              <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rPr>
              <a:t>    </a:t>
            </a:r>
            <a:endParaRPr lang="en-US" sz="24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grpSp>
        <p:nvGrpSpPr>
          <p:cNvPr id="29" name="组合 28"/>
          <p:cNvGrpSpPr/>
          <p:nvPr/>
        </p:nvGrpSpPr>
        <p:grpSpPr>
          <a:xfrm>
            <a:off x="6607175" y="91440"/>
            <a:ext cx="5478780" cy="467360"/>
            <a:chOff x="10405" y="144"/>
            <a:chExt cx="8628" cy="736"/>
          </a:xfrm>
        </p:grpSpPr>
        <p:sp>
          <p:nvSpPr>
            <p:cNvPr id="6" name="流程图: 可选过程 5">
              <a:hlinkClick r:id="rId1" action="ppaction://hlinksldjump"/>
            </p:cNvPr>
            <p:cNvSpPr/>
            <p:nvPr/>
          </p:nvSpPr>
          <p:spPr>
            <a:xfrm>
              <a:off x="10405"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New words &amp; expressions</a:t>
              </a:r>
              <a:endParaRPr lang="en-US" altLang="zh-CN" sz="1400" b="1">
                <a:solidFill>
                  <a:schemeClr val="tx1"/>
                </a:solidFill>
              </a:endParaRPr>
            </a:p>
          </p:txBody>
        </p:sp>
        <p:sp>
          <p:nvSpPr>
            <p:cNvPr id="7" name="流程图: 可选过程 6">
              <a:hlinkClick r:id="rId2" action="ppaction://hlinksldjump"/>
            </p:cNvPr>
            <p:cNvSpPr/>
            <p:nvPr/>
          </p:nvSpPr>
          <p:spPr>
            <a:xfrm>
              <a:off x="14725" y="144"/>
              <a:ext cx="2154" cy="737"/>
            </a:xfrm>
            <a:prstGeom prst="flowChartAlternateProcess">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Reading &amp; speaking</a:t>
              </a:r>
              <a:endParaRPr lang="en-US" altLang="zh-CN" sz="1400" b="1">
                <a:solidFill>
                  <a:schemeClr val="tx1"/>
                </a:solidFill>
              </a:endParaRPr>
            </a:p>
          </p:txBody>
        </p:sp>
        <p:sp>
          <p:nvSpPr>
            <p:cNvPr id="8" name="流程图: 可选过程 7">
              <a:hlinkClick r:id="rId3" action="ppaction://hlinksldjump"/>
            </p:cNvPr>
            <p:cNvSpPr/>
            <p:nvPr/>
          </p:nvSpPr>
          <p:spPr>
            <a:xfrm>
              <a:off x="12571"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before class</a:t>
              </a:r>
              <a:endParaRPr lang="en-US" altLang="zh-CN" sz="1400" b="1">
                <a:solidFill>
                  <a:schemeClr val="tx1"/>
                </a:solidFill>
              </a:endParaRPr>
            </a:p>
          </p:txBody>
        </p:sp>
        <p:sp>
          <p:nvSpPr>
            <p:cNvPr id="9" name="流程图: 可选过程 8">
              <a:hlinkClick r:id="rId4" action="ppaction://hlinksldjump"/>
            </p:cNvPr>
            <p:cNvSpPr/>
            <p:nvPr/>
          </p:nvSpPr>
          <p:spPr>
            <a:xfrm>
              <a:off x="16879" y="144"/>
              <a:ext cx="2154" cy="737"/>
            </a:xfrm>
            <a:prstGeom prst="flowChartAlternateProcess">
              <a:avLst/>
            </a:prstGeom>
            <a:solidFill>
              <a:schemeClr val="bg1"/>
            </a:solidFill>
            <a:ln>
              <a:solidFill>
                <a:srgbClr val="1D41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b="1">
                  <a:solidFill>
                    <a:schemeClr val="tx1"/>
                  </a:solidFill>
                </a:rPr>
                <a:t>Tasks in class</a:t>
              </a:r>
              <a:endParaRPr lang="en-US" altLang="zh-CN" sz="1400" b="1">
                <a:solidFill>
                  <a:schemeClr val="tx1"/>
                </a:solidFill>
              </a:endParaRPr>
            </a:p>
          </p:txBody>
        </p:sp>
      </p:grpSp>
      <p:pic>
        <p:nvPicPr>
          <p:cNvPr id="2" name="图片 1" descr="333437323831373b333530353430323bb7b5bbd8">
            <a:hlinkClick r:id="rId2" action="ppaction://hlinksldjump"/>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570335" y="6231890"/>
            <a:ext cx="515620" cy="515620"/>
          </a:xfrm>
          <a:prstGeom prst="rect">
            <a:avLst/>
          </a:prstGeom>
        </p:spPr>
      </p:pic>
    </p:spTree>
    <p:custDataLst>
      <p:tags r:id="rId7"/>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p15:prstTrans prst="crush"/>
      </p:transition>
    </mc:Choice>
    <mc:Fallback>
      <p:transition spd="slow">
        <p:fade/>
      </p:transition>
    </mc:Fallback>
  </mc:AlternateContent>
  <p:timing>
    <p:tnLst>
      <p:par>
        <p:cTn id="1" dur="indefinite" restart="never" nodeType="tmRoot"/>
      </p:par>
    </p:tn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11.xml><?xml version="1.0" encoding="utf-8"?>
<p:tagLst xmlns:p="http://schemas.openxmlformats.org/presentationml/2006/main">
  <p:tag name="KSO_WM_UNIT_TABLE_BEAUTIFY" val="smartTable{7c31d4e6-8e17-47ff-b9b2-10a8d6847fe9}"/>
  <p:tag name="TABLE_ENDDRAG_ORIGIN_RECT" val="855*374"/>
  <p:tag name="TABLE_ENDDRAG_RECT" val="64*94*855*374"/>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18.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19.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0.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21.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22.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23.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24.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25.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26.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27.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28.xml><?xml version="1.0" encoding="utf-8"?>
<p:tagLst xmlns:p="http://schemas.openxmlformats.org/presentationml/2006/main">
  <p:tag name="KSO_WM_BEAUTIFY_FLAG" val=""/>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KSO_WM_BEAUTIFY_FLAG" val=""/>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KSO_WM_BEAUTIFY_FLAG" val=""/>
</p:tagLst>
</file>

<file path=ppt/tags/tag34.xml><?xml version="1.0" encoding="utf-8"?>
<p:tagLst xmlns:p="http://schemas.openxmlformats.org/presentationml/2006/main">
  <p:tag name="KSO_WM_BEAUTIFY_FLAG" val=""/>
</p:tagLst>
</file>

<file path=ppt/tags/tag35.xml><?xml version="1.0" encoding="utf-8"?>
<p:tagLst xmlns:p="http://schemas.openxmlformats.org/presentationml/2006/main">
  <p:tag name="KSO_WM_BEAUTIFY_FLAG" val=""/>
</p:tagLst>
</file>

<file path=ppt/tags/tag36.xml><?xml version="1.0" encoding="utf-8"?>
<p:tagLst xmlns:p="http://schemas.openxmlformats.org/presentationml/2006/main">
  <p:tag name="KSO_WM_BEAUTIFY_FLAG" val=""/>
</p:tagLst>
</file>

<file path=ppt/tags/tag37.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38.xml><?xml version="1.0" encoding="utf-8"?>
<p:tagLst xmlns:p="http://schemas.openxmlformats.org/presentationml/2006/main">
  <p:tag name="KSO_WM_BEAUTIFY_FLAG" val=""/>
</p:tagLst>
</file>

<file path=ppt/tags/tag39.xml><?xml version="1.0" encoding="utf-8"?>
<p:tagLst xmlns:p="http://schemas.openxmlformats.org/presentationml/2006/main">
  <p:tag name="KSO_WM_BEAUTIFY_FLAG" val=""/>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0.xml><?xml version="1.0" encoding="utf-8"?>
<p:tagLst xmlns:p="http://schemas.openxmlformats.org/presentationml/2006/main">
  <p:tag name="KSO_WM_BEAUTIFY_FLAG" val=""/>
</p:tagLst>
</file>

<file path=ppt/tags/tag41.xml><?xml version="1.0" encoding="utf-8"?>
<p:tagLst xmlns:p="http://schemas.openxmlformats.org/presentationml/2006/main">
  <p:tag name="KSO_WM_BEAUTIFY_FLAG" val=""/>
</p:tagLst>
</file>

<file path=ppt/tags/tag42.xml><?xml version="1.0" encoding="utf-8"?>
<p:tagLst xmlns:p="http://schemas.openxmlformats.org/presentationml/2006/main">
  <p:tag name="KSO_WM_BEAUTIFY_FLAG" val=""/>
</p:tagLst>
</file>

<file path=ppt/tags/tag43.xml><?xml version="1.0" encoding="utf-8"?>
<p:tagLst xmlns:p="http://schemas.openxmlformats.org/presentationml/2006/main">
  <p:tag name="KSO_WM_BEAUTIFY_FLAG" val=""/>
</p:tagLst>
</file>

<file path=ppt/tags/tag44.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45.xml><?xml version="1.0" encoding="utf-8"?>
<p:tagLst xmlns:p="http://schemas.openxmlformats.org/presentationml/2006/main">
  <p:tag name="KSO_WM_UNIT_TABLE_BEAUTIFY" val="smartTable{36153a7b-bf6a-43cf-bfad-df86adc684b1}"/>
</p:tagLst>
</file>

<file path=ppt/tags/tag46.xml><?xml version="1.0" encoding="utf-8"?>
<p:tagLst xmlns:p="http://schemas.openxmlformats.org/presentationml/2006/main">
  <p:tag name="KSO_WM_BEAUTIFY_FLAG" val=""/>
</p:tagLst>
</file>

<file path=ppt/tags/tag47.xml><?xml version="1.0" encoding="utf-8"?>
<p:tagLst xmlns:p="http://schemas.openxmlformats.org/presentationml/2006/main">
  <p:tag name="KSO_WM_BEAUTIFY_FLAG" val=""/>
</p:tagLst>
</file>

<file path=ppt/tags/tag48.xml><?xml version="1.0" encoding="utf-8"?>
<p:tagLst xmlns:p="http://schemas.openxmlformats.org/presentationml/2006/main">
  <p:tag name="KSO_WM_BEAUTIFY_FLAG" val=""/>
</p:tagLst>
</file>

<file path=ppt/tags/tag49.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5.xml><?xml version="1.0" encoding="utf-8"?>
<p:tagLst xmlns:p="http://schemas.openxmlformats.org/presentationml/2006/main">
  <p:tag name="TABLE_ENDDRAG_ORIGIN_RECT" val="629*431"/>
  <p:tag name="TABLE_ENDDRAG_RECT" val="187*68*629*431"/>
</p:tagLst>
</file>

<file path=ppt/tags/tag50.xml><?xml version="1.0" encoding="utf-8"?>
<p:tagLst xmlns:p="http://schemas.openxmlformats.org/presentationml/2006/main">
  <p:tag name="KSO_WM_BEAUTIFY_FLAG" val="#wm#"/>
  <p:tag name="KSO_WM_TEMPLATE_CATEGORY" val="custom"/>
  <p:tag name="KSO_WM_TEMPLATE_INDEX" val="20184166"/>
</p:tagLst>
</file>

<file path=ppt/tags/tag52.xml><?xml version="1.0" encoding="utf-8"?>
<p:tagLst xmlns:p="http://schemas.openxmlformats.org/presentationml/2006/main">
  <p:tag name="KSO_WPP_MARK_KEY" val="62b41ec1-344f-4720-a23f-1f4f49a0926b"/>
  <p:tag name="COMMONDATA" val="eyJoZGlkIjoiOGI4NjI5OTBmMDM1ODFlMDkzNDFlZTFiMWNhZWU5ZTMifQ=="/>
</p:tagLst>
</file>

<file path=ppt/tags/tag6.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7.xml><?xml version="1.0" encoding="utf-8"?>
<p:tagLst xmlns:p="http://schemas.openxmlformats.org/presentationml/2006/main">
  <p:tag name="MH_TYPE" val="#NeiR#"/>
  <p:tag name="MH_NUMBER" val="6"/>
  <p:tag name="MH_CATEGORY" val="#YinZJG#"/>
  <p:tag name="MH_LAYOUT" val="TitleSubTitleText"/>
  <p:tag name="MH" val="20170612171258"/>
  <p:tag name="MH_LIBRARY" val="GRAPHIC"/>
</p:tagLst>
</file>

<file path=ppt/tags/tag8.xml><?xml version="1.0" encoding="utf-8"?>
<p:tagLst xmlns:p="http://schemas.openxmlformats.org/presentationml/2006/main">
  <p:tag name="KSO_WM_UNIT_TABLE_BEAUTIFY" val="smartTable{cfbbff13-15b2-4ed2-8d43-5f55c6f3c4fb}"/>
  <p:tag name="TABLE_ENDDRAG_ORIGIN_RECT" val="852*279"/>
  <p:tag name="TABLE_ENDDRAG_RECT" val="47*131*852*279"/>
</p:tagLst>
</file>

<file path=ppt/tags/tag9.xml><?xml version="1.0" encoding="utf-8"?>
<p:tagLst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customXml/item1.xml><?xml version="1.0" encoding="utf-8"?>
<s:customData xmlns="http://www.wps.cn/officeDocument/2013/wpsCustomData" xmlns:s="http://www.wps.cn/officeDocument/2013/wpsCustomData">
  <extobjs>
    <extobj name="ECB019B1-382A-4266-B25C-5B523AA43C14-1">
      <extobjdata type="ECB019B1-382A-4266-B25C-5B523AA43C14" data="ewoJIkZpbGVJZCIgOiAiMTUxODQwMDc3ODAwIiwKCSJHcm91cElkIiA6ICIyNzc0ODc0NjciLAoJIkltYWdlIiA6ICJpVkJPUncwS0dnb0FBQUFOU1VoRVVnQUFBeElBQUFIckNBWUFBQUJieHFzekFBQUFDWEJJV1hNQUFBc1RBQUFMRXdFQW1wd1lBQUFnQUVsRVFWUjRuT3pkZDNnVTFmN0g4Yzl1ZWlPaGwwaHZBb29RUUJSQmlnaUsyRUJCdmNJRmZoZTRvTmk3VjFEMG9paUkxNnNvUllwaW9TaWlvRmhwaXNBRm9rZ0xSV3JvaEpCZWQzOS9ERnNDS1R0cG0vSitQVThlSnpObnpueDNNZzd6M1RQbkhBa0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Q1c1hnN0FBRGxqMzNHREx1M1l3QWd5V1liWUJrelpxbTN3d0JRT1ZtOUhRQUFBQUNBOG9kRUFnQUFBSUJwSkJJQUFBQUFUQ09SQUFBQUFHQWFpUVFBQUFBQTAwZ2tBQUFBQUpoR0lnRUFBQURBTkJJSkFBQUFBS2FSU0FBQUFBQXdqVVFDQUFBQWdHa2tFZ0FBQUFCTUk1RUFBQUFBWUJxSkJBQUFBQURUU0NRQUFBQUFtT2JyN1FBQUFPVlVnd2JTOWRkTGRydTBkcTEwNUlpM0l3SUFsQ0lTQ1FCd3NGaWt5RWlwU1JPcFprMHBORlR5OHpPMlpXWkt5Y25TdVhQR0EvT2VQZDZOdFN6bzFrMEtEamFXcjc5ZSt2aGo3OFlEQUNoVkpCSUFJRWwxNmtoZHUwclZxdVcrUFNEQStLbFdUV3JhVk5xM1Q3TFo4cTdQMzEvS3lDaVpXTXNLaXlYM1pRQkFwVUFpQVFETm1razlla2pXQzkzRzdIYnB6QmtwTVZGS1R6ZGFKYXBVTVpJSTMzeHVtejQrVXN1V1VxTkdVcjE2MHV6WnBSRzk5L3p5aTVGODJlM1N1blhlamdZQVVNcElKQUJVYmxXclN0Mjd1NUtJM2J1bDZHZ2ppYmlZcjYvVXNLSFV2bjN1ZFFVSEd3L1dsY1hCZzhZUEFLQlNJcEVBVUxtMWJXdTBKRWhHRXJGMmJkNWxzN0trL2Z1bHYvNHl2b1VIQUtBU1kvaFhBSlZiWktScmVkY3V6L1loaVFBQWdFUUNRQ1huR0hWSUlrRUFBTUFFWG0wQ1VMbGxaRWlCZ2NaeTNicEdKMnV6Um8zeWJQM01tWG5YVWEyYTFMcTEwVUlTRm1hc1MwcVNUcHlRZHV5UVRwLzJMSmFpMU9NZTc2ZWZHdjFFV3JhVTJyUXg2clZhcFMxYmpKKzh5bnRTWjBpSWRPV1ZVdjM2UmlkMnU5MVlmL2l3OU1jZlVscWFaNSsxWGoycFJRdGp4SzNnWUNrN1c0cVBOMGJVMnJYTEdGWExreGdCQUlWQ0lnR2djanQrWEdyYzJGanUyRkU2ZGt3NmU3YjBqbSt4U0owNlNWZGRkZWtRcWxXcUdEOHRXa2pidGtrYk5wUjhQZTZ1dmRaNDRDOU9EUnRLUFhzYXcrTzZxMXJWK0duUlFscXhRb3FMeTdzT0h4K2pnM3l6WmpuWCsvcEt0V3NiUDgyYlM5OStXN3l4QXdCeUlKRUFVTG45K2FjcmtmRHprKzY0UTlxNjFYamd6czcyckk0ZE8xejd0Mmh4NmZyOGRPK2VjNTh6WjR3ZnE5VjRJQTRQTjlhM2JXdE1pdWRvRFNpcGVod2lJNDBrd21hVFltT05WbzJ3c0tLOS9sV25qbXVFckRObmpJVE5halZhZ2tKRGpUSkJRZEtOTjBwTGx1UisvaTBXNmFhYmN2WnRTVWt4V2x3eU1veUVxVTRkcVZZdEkyRUJBSlFZRWdrQWxkdUpFOFpEZFljT3h1OCtQc1kzKzYxYUdldjM3czEvNGpsSit2Vlg0NzloWVRrZjVoM3I4OUttamF0OGFxcTBhcFYwOUdqT01wZGZic3dnYmJFWXc4N3UyeWVkUDE4eTliaHIzOTZZeWZ2YmIzTzJEbGlMMExYdXV1dU1lVGwrK3NsbytYR3ZzM05uVit0SGVMZ3g2Vjl1czRlM2ErZEtJdXgyYWVOR0l4bDBUM0RDdzZYZXZhVUdEUW9mS3dDZ1FIUzJCb0F0VzR3SjFiS3lYT3RDUTQxdnp3Y05NaDdTaTN2bVpuOS9JMkdSakVUbG0yOHVmZmlYakNGcEhTMGJWcXVSTkpSRVBSY0xDNU4rL1BIU1Y0d0tTcXJ5NCt0ckpDYnVTWVNqenQ5K3k5ay9wVkdqUy9mMzk4ODVoOGVtVFViTDBjV3RKT2ZQRzY5SEpTVVZQbFlBUUlGSUpBQkFNanJuTGxsaWRQaDFWNldLTWV2MWdBSEc2ekxGcFhselZ6K0JuVHZ6NzVjUkUrTmFkbitscHpqcnVkaVJJOUxKay9tWE1XdlBudnc3czd1M1FGU3ZmdW4yWnMxY000dWZQMjhrRVhsSlN5djQ5UzBBUUpHUVNBQ0FRMEtDdEhLbDlOVlhsMzVyWHIyNmROdHRSaCtENHVEKzJzMitmZm1YZFg4RnFXclZuSzhYRlZjOUZ6dHdJUCs2Q3FPZ1diRGRrNHlnb0V1MzE2dm5XdDYzcitEK0drZU9lQndhQU1BOCtrZ0F3TVZPbkpDV0x6YzZBWGZxWkhUZWxZd0g3MnV1TWZwUlJFY1g3UmpWcXJtVzc3akQzTDcrL3E0aFVvdXJub3ZsTjJwU1lTVWs1TDg5TmRXMTdKdkxQMC91clJTZXRKYWtwSGdXRndDZ1VHaVJBSUM4SEQ5dXRFNzgrS1BSU2RpaFk4ZWl2K2FVMnpmdW5uSi95QzZ1ZWk3bS9ubUxTMEdqWUJYVS84TDlzNUlrQUlEWDBTSUJBQVg1Nnkrajc4SHR0eHVUMTFrc3hpdE9QLzVZK0RyZE8yL3YzV3NNWGVxcHpNemlyK2RpUmVsVVhWTDgvRnpMN2gzakFRQmVRU0lCQUo0NGY5N292SHZkZGNidmRlc1dyYjZNRENrZ3dGamV0cTN3aytBVlZ6M2xRV2FtcTJPNTR6UG41K0pKN3dBQXhZcFhtd0RBVSs0ZHNJdjZrT3JlWDZCcVZlL1hVeDY0djg2VTI2aE9GM1B2UHdJQUtIWWtFZ0RnS2ZjK0JlNGRneDB1SGtVb3Y3a24zRHNMTzJiV0xvemlxcWM4T0hYS3RkeTBhY0hsUFNrREFDZzBFZ2tBbFZ0VWxPZXpOVGRyNWxvK2NlTFM3UmUvdHg4U2tuZGQrL2U3bGhzMXlqbTBhVjRpSWtxdW52TEFmVWpheUVpcFljTzh5OWFvWWN4T0RnQW9NU1FTQUNxM2poMmx1KytXcnJnaTd4R1FmSHlNR1pXdnVNSzF6akZMdEx1MHRKd2RtTjBUajR1VGxaTW5YVE5RV3l4UzM3N0c1SEs1dFdKVXFTSjE3U3JkZE5PbDI0cXJudkxnOEdIcDNEblg3NzE2NVQ0RDltV1hTZjM2RlR4S0ZBQ2dTT2hzRFFEaDRWS1hMc2JQdVhOU2ZMeVJGRml0VW1pb01kU3IrNGhCbXpmblBZL0JrU05Ta3liRzh0VlhHM05RcEtRWW5iTVhMc3haZHUxYVkrNkg0R0NqL3A0OXBjNmRqZGFPOUhTakgwYTFhcTYrRDBsSnVSK3p1T29wNit4MmFmVnFZMkpBSHgvanMvYnBZOHg1NFpqTXJrWU5WOStJSDMrVWV2ZjJXcmdBVU5HUlNBQ28zRkpUYzdaRVZLMmFkNmZsdERScHd3WnB6NTY4Njl1OFdhcGYzNVY0dU04OGZiR2tKT25ycjZVYmIzUTkvQVlIdXhJUmR6YWJNYnhyU2RaVEhwdytiY3crM3J1M2ErU21hdFZ5ZHF6T3pwYldyemVHN1hWSEN3VUFGQ3NTQ1FDVjJ5ZWZHSy9DMUt0blBJeUdoeHR6UlZpdHhtdEtLU25Ha0twSGpoanY2QmMwZjBGOHZMUnNtZkhLVkowNnhzTnVXcG9VRzV0NytmUG5wUysrTURvR04yMXFmS01lRkdRODhLZW5HeTBreDQ0WkQvLzV0U1FVVnozbFFXeXMwYnB6eFJWR1A0a3FWWXhYdVpLU2pOZThkdTQwL2c0WGo2eGxabzROQUVDQjhobFNCQUJ5WjU4eHcxNXdLY0RMcWxZMStyOUlSZ0k0WjQ1MzR5a0pOdHNBeTVneFM3MGRCb0RLaWM3V0FJQ0txWFp0MS9McDA5NkxBd0FxS0JJSkFFREZkUG5scnVYang3MFhCd0JVVUNRU0FJRHl3OUhCdWlCWFhtbU10aVVab3ozdDNsMXlNUUZBSlVWbmF3QkErZEc3dDVTY2JIU29kcC9wMmlFdzBKano0OG9yWGV0MjdDai9IY3dCb0F3aWtRQUFsQjlXcTlTaWhmR1RtbXIwZlVoTk5lYVZDQXVUYXRiTU9mbmY4ZVBTeG8zZWl4Y0FLakFTQ1FCQStlRStoR3RRVU43emROaHNScXZGaGczR01nQ2cySkZJQUFES2orKy9ONUtIQmcyTTFvZXdNR1B5UDV2Tm1LOGpQdDVvaGFnSTgyVUFRQmxISWdFQUtEL3NkdW5RSWVNSEFPQlZqTm9FQUFBQXdEUVNDUUFBQUFDbWtVZ0FBQUFBTUkxRUFnQUFBSUJwSkJJQUFBQUFUQ09SQUFBQUFHQWFpUVFBQUFBQTAwZ2tBS0F5OHZmM2RnUUFnSEtPQ2VrQW9MTHc4WkZhdHBRYU5aTHExWk5tei9aMlJBQ0Fjb3hFQWdBcWkrQmdxV3RYYjBjQkFLZ2dlTFVKQUFBQWdHa2tFZ0FBQUFCTUk1RUFBQUFBWUJwOUpBREFMQjhmcVZrenFYRmpxWHAxS1RCUXNsaWsxRlFwTGs0NmNrVGF2VnZLeXBLdXVFTHEwc1hZTHkxTit1Z2p5VzdQdi81bXphUmV2WXpsa3llbFpjc0tmM3hKR2pVcTkrTmN2SDdtekx4anFsWk5hdDFhaW95VXdzS01kVWxKMG9rVDBvNGQwdW5UZWUvcmZweFBQNVVTRTZVYU5hUXJyNVRxMURINmJpUW5TMGVQU3RIUnhyTDdaMjNlWEdyUlFvcUlrUHo4ak8xSGpraS8vNTZ6TEFDZ1ZKRklBSUFaZGV0S1BYdEtvYUdYYmdzSk1YN3ExNWVPSFRNZTZ2ZnRrNjY1UnJKYWpRZit5RWpqZ1RrL3pacTVsbU5paW5iOG9ySllwRTZkcEt1dU1wYmRWYWxpL0xSb0lXM2JKbTNZNEZtZGJkcEkxMTVybkJQM3VscTNscG8ybFpZdmw4NmVsWUtDcEw1OXBWcTFMajF1bXpaR2dyRmlSZjVKREFDZ3hKQklBSUNuYXRhVSt2VXp2aVdYcE14TUtUYldhQW53OVpYQ3c0MXYydDBma05QU3BJTUhwU1pOak4rYk5Nay9rUWdNbEM2N3pGWC8vdjFGTzc1a3RCaEl4cmY1TFZwY3VqNC8zYnZuM09mTUdlUEhhcFZxMXphT0tVbHQyeHJ4Yk5tU2YzME5HeG90TkJrWnhubkl6RFJpcmw3ZDJCNFFZQ1FQaXhaSk45MWtmT2FNREtNRklpdkwrTDFhTmFPc3Y3OTB3dzFHV1p1dDRNOENBQ2hXSkJJQTRLbE9uVndQOFVlUFNqLythRHprdWdzSWtDNi8zSGhBZG9pSmNTVVNqUnRMdi95Uzk0TnZreWF1Uk9DdnYzTFdVOWpqLy9xcjhkK3dzSnhKZ1dOOVh0cTBjWlZQVFpWV3JibzBDYnI4Y3FsYk42TzFvbjE3b3dYbS9QbTg2K3pjMlhoZDY3dnZqQ1RMb1hWcjE5QzBvYUhTcmJjYVNVTnVaZHUyTlZwNUpLTjFvbUZENmNDQi9EOExBS0RZMGRrYUFEeFZwNDVyZWRPbVN4L2lKU2s5WGZyakQ2TWZnTVBSbzY1MytRTUNYQzBPdWNudnRhYkNIcjh3L1AyTnhFVXlrcDV2dnNtOUpXWDNibGZMaHRWcUpCLzV5Y3E2TkRHUXBKMDdwVU9IWEwvWHJHbVV5YTNzdG0zU3FWT3UzK3ZYOSt3ekFRQ0tGWWtFQUJTR28yWEFFM2E3dEdlUDYzZEg2OFRGd3NKY3lVSjh2TkdSdVRpT1h4ak5teHZKaEdRODVKODltM2RaOTRRbk1qTC9lbmZ2dmpReGNIQi9qVXN5RW9hOHlyb25IVldyNW45TUFFQ0pJSkVBQUUrNWZ3dCszWFd1MFlzODRmNnczYWhSN29sQTA2YTVseStPNDV2Vm9JRnJlZCsrL011NnY4cFV0ZXFsZlRUY3hjYm12ZTNjdVp5L3V5Y0xGNHVQZHkwSEJPUWZId0NnUk5CSEFnQTh0V1dMTVdxU3hXSjBFQjQ4MkhqSUxtajRVMGxLU0RCR1VxcFh6L2ltdjM1OW94TzJ1K2JOamYvYWJOTGV2Y1Y3ZkxNY0hab2w2WTQ3ek8zcjc1OTNTMEpTVXQ3N3VmZnJrSXh6bGhmMzE3cEt1blVHQUpBcldpUUF3RlBIajBzclY3cjZPMWl0Um1ma08rK1U3cnBMYXRVcS80ZGE5MWFHaTE5dnFsN2Q5WXJPNGNOU1NrcnhIOStNb0tEQzcrdWJ6M2RVMmRsNWI3dDRmZzFQeTE0OExDMEFvRlRRSWdFQVpodzVJaTFjYUl4VzFMcTFNVW1hWkh5RDM2MmIxSzZkdEdhTjBmcHdzUU1IakZlUy9QMk5rWVo4ZlYyVHh1WFh5YnE0am0rRys4UDUzcjI1ZCt6T3k4VXRDd0NBQ29sRUFnRE15c3FTdG04M2ZtclhkazJrWnJVYS9SYjY5Wk8rL3RvWXV2VGkvZmJ2TjFvTy9QeU1mZ2gvL1dWc2MvU1BTRWt4a29XU09MNFpHUm11dmdmYnR1WGYyUm9BVUNueGFoTUFGTVhKazhiOENrdVd1RG9MVzYxU3g0NjVsOC90OWFhNmRWMHpWZS9aWTI1eU5iUEg5NVI3L3dSR1JRSUE1SUpFQWdDS1EzeThNZEdjUSszYXVaYzdkVXFLaXpPV0d6UXdXaVk4ZmEycHFNZS91QTlDZm4wTDNGc3pHamN1WEV3QWdBcU5SQUlBUEpWZkoyTEo4MzRFam1UQjE5ZElKaHdQNmlkTzVEOHJkRkdQNytpUDRSQVNrbmRaOXprZEdqVXlScHNxaUtPL0JnQ2dVaUNSQUFCUERSb2t0V3laK3dPOWo0OFVGZVg2UGIvSjVQYnVkYjIrZE5WVlVtQ2dzYng3ZDhrZVB5MHRaMGRvOTVhUWkrZCtPSG5TTlpPMXhTTDE3V3NNVDV0YkswYVZLbExYcnRKTk4rVWZQd0NnUXFHek5RQjRLalJVNnQ3ZEdIbnA5R2twTWRINGxqODQySmlSMnBFUTJHelM1czE1MTVPV1preTIxcml4TVIrRVpEemdPenBlbCtUeGp4eHg5YzI0K21wanY1UVVvNS9Hd29VNXk2NWRhOHdoRVJ4c3ZJTFZzNmZVdWJPUnBLU25HNk5QVmF2bTZrT1IzeHdSQUlBS2gwUUNBTXp5OVRVZXZPdld2WFJiY3JJeC9LcjdMTlM1aVluSjJmZGcvLzVMWHowcWllTnYzbXhNaHVmblovenVQb1AxeFpLU2pOR2ZicnpSTlVGZGNQQ2xjMkJJZVUraUJ3Q29zRWdrQU1CVGl4WVpFOERWclN1Rmh4dmZ5TnZ0VW1xcU1UenFvVVBHVE5PZUpBUkhqaGg5R3Z6OWpkOExlcTJwdUk0Zkh5OHRXMmFNNmxTbmpqSEVhMXFhRkJ1YmUvbno1NlV2dmpDR2wyM2ExR2hCQ1FveUVvZjBkR09rcUdQSGpDU0NGZ2tBcUZTWURoU0FhZllaTSt3RmwwSythdFNRQmd3d2xzK2RreFl2OW00OEtKOXN0Z0dXTVdPV2Vqc01BSlVUbmEwQndCdGF0M1l0RjNiSVZ3QUF2SWhFQWdCS203Ky9hOFNrN0d4akVqb0FBTW9aRWdrQUtHMXQyN3FHY04yM3oraWpBQUJBT1VNaUFRQ2xxV0ZEcVYwN1l6azdXOXF5eGJ2eEFBQlFTSXphQkFBbGJkQWdvME4xU0loVXE1WnIvY2FOakhRRUFDaTNTQ1FBb0tSRlJCZy83djc0UTlxKzNUdnhBQUJRREVna0FLQ2tuVDh2aFlVWnJ6S2RQaTF0MnlZZFB1enRxQUFBS0JJU0NRQW9hUXNYZWpzQ0FBQ0tIWjJ0QVFBQUFKaEdJZ0VBQUFEQU5CSUpBQUFBQUthUlNBQUFBQUF3alVRQ0FBQUFnR2trRWdBQUFBQk1JNUVBQUM4YnRuU3BPc3lZb2YvRnhubzdsQkxYWWNZTWRaZ3h3OXRoQUFDS0FZa0VBQUFBQU5NczNnNEFBQ3E3OXUzYnI3ZFlMTmRLdW1IcjFxMC9lenVla2hRVkZXV1hwSzFidC9MdkR3Q1VjN1JJQUFBQUFEQ05SQUlBQUFDQWFTUVNBQUFBQUV3amtRQUFBQUJnR29rRUFBQUFBTk5JSkFBQUFBQ1lSaUlCQUFBQXdEUVNDUUFBQUFDbWtVZ0FBQUFBTUkxRUFnQUFBSUJwSkJJQUFBQUFUQ09SQUFBQUFHQWFpUVFBQUFBQTAwZ2tBQUFBQUpoR0lnRUFBQURBTkJJSkFBQUFBS2FSU0FBQUFBQXdqVVFDQUFBQWdHa2tFZ0FBQUFCTUk1RUFBQUFBWUJxSkJBQUFBQURUU0NRQUFBQUFtRVlpQVFBQUFNQTBFZ2tBQUFBQXBwRklBQUFBQURDTlJBSUFBQUNBYVNRU0FBQUFBRXdqa1FBQUFBQmdHb2tFQUFBQUFOTklKQUFBQUFDWVJpSUJBQUFBd0RRU0NRQUFBQUNta1VnQUFBQUFNSTFFQWdBQUFJQnBKQklBQUFBQVRDT1JBQUFBQUdBYWlRUUFBQUFBMDBna0FBQUFBSmptNiswQTRCM3QyclViS2VsYWI4Y0I1TWRpc1hTeldDd2gzbzZqRk5UMWRnQ2xMU29xNnBpM1l5Z2pLdDNmSGhYR21ZeU1qS2p0MjdjZjhYWWc4QjRTaVVyS1lyRzhiN0ZZYUpFQ3lnaTczWjV1c1ZpT2V6dU9VaEFqcWFWNGdBYkt1eHIrL3Y2M1NYclgyNEhBZTBna0tpbTNKR0s0VndNQjhqZFhrbng4ZkNyOFEyZENRa0p5VEV4TW9yZmpLR2tXaStWS3E5VmEzZHR4bENWWldWay9XU3lXMXBLdTNicDE2d1p2eHdNVXBIMzc5dDlhTEphYkpPMzNkaXp3TGhLSlNtN3IxcTN6dkIwRGtKZW9xS2k1a3ZTLy8vM3ZoTGRqUWZIWXNtVkxwaVQrbm02aW9xSVN2QjBEQUJRR3I3WUFBQUFBTUkxRUFnQUFBSUJwSkJJQUFBQUFUQ09SQUFBQUFHQWFpUVFBQUFBQTAwZ2tBQUFBQUpoR0lnRUFBQURBTkJJSkFBQUFBS2FSU0FBQUFBQXdqVVFDQUFBQWdHa2tFZ0FBQUFCTUk1RUFBQUFBWUJxSkJBQUFBQURUU0NRQUFBQUFtRVlpQVFBQUFNQTBFZ2tBQUFBQXBwRklBQUFBQURDTlJBSUFBQUNBYVNRU0FBQUFBRXdqa1FBQUFBQmdHb2tFQUFBQUFOTklKQUFBQUFDWVJpSUJBQUFBd0RRU0NRQUFBQUNta1VnQUFBQUFNSTFFQWdBQUFJQnBKQklBQUFBQVRDT1JBQUFBQUdBYWlRUUFBQUFBMDBna0FBQUFBSmhHSWdFQUFBREFOQklKQUFBQUFLYVJTQUFBQUFBd2pVUUNBQUFBZ0dra0VnQUFBQUJNSTVFQUFBQUFZQnFKQkFBQUFBRFRTQ1FBQUFBQW1FWWlBUUFBQU1BMGk3Y0RLQ3I3ak0xMmI4ZFFIbjBkczE2U2RHdkxMbDZPcEh5eWpPNW82djhkcnRQQ09adWFJRW1xSGxURnk1R1VYMmF2MWFMZ09pK2MrTFFrWmR0dENnOElrYS9WeDl2aGxFODJ5M0RMbUE3elBDM090WXF5dy82V1pYU25SNzBkUldINWVqc0FlQWNKQk1vREVnaFVCaEdCb2Q0T0FRQUtoVmViQUFBQUFKaEdJZ0VBQUFEQU5CSUpBQUFBQUtiUlJ3SUFVQ0VzMnZ5RFB0djh2WlpHcjVJa0JmcjVxM1BqSzVTV21hRURaNDZwU2xDSXJtMXlwWjY1YVpoYTEyMVNZbkU4c2VRdFRmMWhnU1NwYWMzTHRPK1ZMMHZzV01YcHQ3KzI2WjVaeitsdzNBbEo1U3QyQU41Qml3UUFvRUlZMVBGR3pSLzJrdlAzeUloYVd2MzRURzE0WnA3MnZmS2wydFJ0b284MmZLUE9ydzdUbjdIN1NpeU9TWGM4VUdKMWw2UnJtN1RWSHk5ODZ1MHdBSlFqSkJJQWdBb2pMREE0ei9Ydi9lMVpXU3dXSmFXbjZPa3YzaTZ4R1B4OS9VcXM3cElXRVJ6bTdSQUFsQ01rRWdDQVNxRnVlQTNWRGE4aFNWcTdOOXJMMFFCQStVY2ZDUUJBcFpGdHk4NXoydys3Tm1ydXIxOHBPU05WYS9ac1ZaWEFFSTNzZHFlZTd6ZENWb3ZyZTdmVXpIUk4rR3FHVnU1WXI1U01OUG43K21sQy81RWEzTEZQbm5VbnA2ZnFpcGNHNitEWlk1S2t5K3MwMGg4dmZPcHg2NFVuc1kxZU1Fa3oxMzBoeWVqZk1PZnY0L1hVNTI4citraU0ya1kyMTVMUms5V3dldDBjOVI0NGMwd1BMWHhERy83NlV4MGJ0dFl0VjNiMUtCNEFrR2lSQUFCVUVuK2RpZFdweEhPU3BLN04ydVhZTnZXSEJlcnoxZ01hRU5WTHk4YStxZFdQejlTUmN5YzEvcXYzOWVMWE01M2xzbTAyM2ZyT28zcmordzgxL2I1bjlQVUQwN1RyK0FIZE8vdDVyZDZ6SmM5amh3UUVhY3Z6QytScjlkR3NJZi9TcnBlV2VKeEVlQnJiZndZLzRWeU9qVCtsSlZ0KzBxdDNQaWliemFiTmgzYnFnVThuNTZnM0xqbEIxMC81aDVadlc2ZnA5ejJqYng5Nld5Y1N6bmdVRXdCSUpCSUFnRXJncnpPeEdqTG5CZG50ZGtVRWgybnlnSEU1dGs5Y1BrdVM5TjZhSlpLa3RwYzFjMjVidm0yZGMzbnUrcS8wMCs1TmlnZ09VOWRtN2RTeVRrTkZCSWZKYnJkcnk2RmRlUjdmYnJmcmhhL2UwOEpScitvZlhlOHdGYnVuc1FYNitUdVh3NE5DTlczUTQrclpzcVBxUmRTVUpQMjYvNDhjOWI3MTB5YzZldTZVZkt4VzNkcjJla25TQzdmOHcxUnNBQ28zWG0wQ0FGUklzZkduMUdYeUNNV2NQS2k0NUFSSjBnMlhYNjA1ZngrdkJ0WHE1Q2pidjIwM2ZiSnBwVnJWYVN4SlNzMUlkMjVMU2s5MUxzOWQvNVVrS1NMSTZKUnN0VmkxWlBSa3JZclpyT0ZkYnNzMURydmRybjkrL0tvaUkycHFRUHRlbDJ6ZmQrcElydnMxcTFYZlZHenVRZ09DNVdNMXZpdjA4ekgrcVU5TVM4NVJadGtmYXlSSnRjS3FPWk9RQUY5LzVhYWdHQUZVVGlRU0FJQUtLVEtpbHRZOU9WczlwbzdTTC90K2x5UnRQN1pQUVg0Qmw1VDkrUDllMGV5aFJvdkY1Ty9tYTFYTVp1YzJtOTNtWFA3ajZGNUowcm1VQk9lNkd5Ni9XamRjZm5XdU1kanRkbzM4NkJWOThPc3kxYTlhVzQvMHZrOVZBa055bEduK3dwMjU3enRqczZuWUNwSnR5MWwyejhsRGtxUmcvOEFDOXkwb1JnQ1ZFNjgyQVFBcUxCK3JWUitObU9oOGVEK1pFS2RSQy82ZGE5a2ZkbTVVeS9FRDlOditiZnBxN0p1NWxzbk16cElrblU5TjBvRXp4d284L3VHNEV6cWZtaVJKT25MdXBCNWROTFV3SDhPajJNekt5alk2bmwrY1lBQ0FwMmlSQUFCVWFJMnExOU83OXoydElYUEdTNUsrL0gyMTVxMy9Xc082M09vc00zZjlWeG94ZjZJQy9mdzFiOWlMZVhhRWJsSWpVcnRQSEpRa0xkejh2WjY1YVZpK3gyNVl2YTRXam5wVlBhYU8xcnE5MFpyejYxZTZLNnEzYnI2aWk3Tk1RZC9xZXhxYldmV3IxZGFCTThlVWtKWlVZRmxhSGdEa2hoWUpBRUNGa2RlclB2ZDM3cWQ3Ty9WMS92N3d3aWs2ZFBhNDgvZm52NXd1U1FyeUMxU3dmNkN6RmVGaWQwWGQ0RnllOU8wY2JmanJUMGxHWis3L3JscVk2ejVXaTFYemhyMm8wQUJqc3J4L2ZQU3lzOCtHSnp5TnpheStyYStWWkl6ZWREYjV2Q1JYaXdzQWVJSkVBZ0JRWWV3N2RkUzVmRHJ4bkpMZE9pTy85N2Rubloyc0U5S1NkZitjRjVTUmxTbEpTc2xJazJUMGZXZzc4UjdkTStzNVo5K0Jrd2x4ZW5mMUl0bnNOajNaZDZpYTFyeE1rcFNZbHFJdXI0OVF3MmY3cThlVVVSclF2cWZ6dUE1eHlRbkt0dG5VcEVha25yMTVtQ1RwV1B4cC9lT2psejN1MytCcGJHbVpHYzU5MHJOY3kzbXRmK2FtWVFvUENwVWtmYnp4VzBuU2F5dm5PYmZIcHlTYTZvTUJvUEloa2ZDQysrZThvR3FQOXBKbGRFZm5UNzJuYmxKV0hoTWx6VjMvVlk2eTFSL3JwWHRuUDFmS1VSZGRYSEtDR2p4emkvTnpOUHVYdVNFUUFTQS9RK2VPVitmWC91NzhQU0V0V1UzL2RidEd6SjhveVJnU2RjR0lsNTBUdVAyeTczYzErOWNkU2twUDBkUzdIMVY0VUtqcVJkVFU0RTU5dEhUTUZJM3ZQMUtoQWNHcUZWWlZ6V3Mxa05WaVZaWEFFSzE1WXFidTZkUkg0VUdoQ3ZJTFVJZUdyYlQyeVZtS2pLZ2xTZXJ3Ny91ZE1aeExTVkQzS1NNbFNaOXYvZG01Zm1uMEt0Mzg5a01lZlM1UFkzdDQ0UlRuUHJIeHB6VjMvVmVhdFc2cFl1TlBPZGMvdG5pYWM3bGg5YnI2L3BGM2RYV2pObnIreStrYVBPdFp0YW5YUk9GQm9XcDdXWE4xYVhxVjV2KzIzT1B6RDZEeXNYZzdnS0t5ejloczkzWU1oWEhvN0hFMWV1NVcrZnY2T2I4UiszTHNWTjErVmZkTHlsNC9aYVEySDl5cDFFeGp5TCsvL3YyVkd0ZW9WNnJ4RnBjelNmR3ErWGh2U2NiTXEvdGUrZExMRVJXT1pYUkhVLy92bE5mckZPV2YyV3UxS0xqTzRUVTJ5M0RMbUE3elBDM090WXF5dy82V1pYU25SNzBkUldIUkl1RWxqdVoxUjFPNEpNMWMrOFVsNWZhZU9peEp6Z21GSkpYYkpFS1Nhb1JHZURzRUFBQUFGQU1TQ1MreFdJd3ZDVWRmUDlDNWJ1V08zM1RrM01rYzVlYjgrcFZHZHMxOS9HNEFBQURBVzBna3ZLeEhpdzY2dkU0alNjWm9JeC84c3N5NUxkdG0wOWZiMXVxdURqZmtzYmZoaDEwYmRkL3M1M1g3OU1jVThVZ1BOWGptRnIyOFluYU9UbktqRjB6SzBUZGg3ZDZ0dXVhMVlRcDQ0RnAxbWpRMHgrZ2xralR5bzFjdTZjdnczMVVMYy9UVktFd2NBQUFBcUJoSUpNcUFVZDBHT0pmbi9Mck0rZUM5Y3NkNjlXelpNZGRaV0IybS9yQkFmZDU2UUFPaWVtbloyRGUxK3ZHWk9uTHVwTVovOWI1ZS9IcW1zOXgvQmovaFhJNk5QNlVsVzM3U3EzYytLSnZOcHMySGR1cUJUeWZucVBlLzl6eDF5YkhHOVJ6czdFeFkyRGdBQUFCUU1aQklsQUhEdXZSWG9KKy9KR1BtMDIrM3I1ZGtqTlpVMEd0TkU1ZlBraVM5dDJhSkpLbnRaYzJjMjVadlcrZGNkdFF2R1NPWFRCdjB1SHEyN09qc2UvSHIvajl5MU90ZTNwUDFuc1lCQUFDQWlvRkVvZ3lvR2x4Rmd6cmM2UHg5MXJxbE9wTVVyNU1KY1dwN1dmTjg5KzNmdHBza3FWV2R4cEtrMUl4MDU3WWt0L0hUM1lVR0JNdkhhdnpwL1h5TXljMFQwNUlML3dFS0dRY0FBQURLTDE5dkJ3REQ2T3NINnNNTkt5UkpLLzc4UmE5Lzk2SCtmbTMvQXZmNytQOWUwZXloTDhodXQydnlkNHh2WHAwQUFDQUFTVVJCVlBPMUttYXpjNXVadmduWnRxTDFZeWl1T0FBQUFGQSswQ0pSUm5ScDJsWlhSaHF2QTJYWnNqVmo3ZWU2dDFOZmovYjlZZWRHdFJ3L1FML3QzNmF2eHI1WmttR1dpemdBQUFCUThrZ2t5cERSMTdzNlhkL1RxYTlDQW9JSzNHZnUrcTkwKy9USGRDWXBYdk9HdlNoL1g3OWlpOGN4KzZzblNqSU9BQUFBbEQwa0VsNWl0OXR6L0ZlU2hseHppek41R05udGpsekxYK3o1TDZkTGtvTDhBaFhzSDZqenFVbkZGbU40VUtnazEydFBtZGxaU2t4TEtmVTRBQUFBVVBhUVNIaUpvdy9CdW4zUnpuVlZBa04wVDhjK2FsZS9oVG8yYk8xY241eWVxdE5KNTV5L3UwOWFsNUtSSmtrNmw1S2d0aFB2MFQyem5sT3dmNkFrNldSQ25ONWR2VWcydTAxcG1Sbk9mZEt6WE10NXJaZWtyczNhU1RLR2kxMnpaNnNlK3V5TkhKMnkzY3Q3R3NmcFJOZm5pRTlKekROQkFvRGNQTDU0bXFvOGZMMm1yMTdzMVRwSzArbzlXN3dkUXJrN1p3QktCNG1FRnd5YStZeHVlbnVjSktuM3RMRzY3ZDNIbk52KzJYMWdqaUZmSjN3OVF5M0dEOGpSRW5EVnhIdDE3K3puSkVsVDczNVU0VUdocWhkUlU0TTc5ZEhTTVZNMHZ2OUloUVlFcTFaWVZUV3YxVUJXaTFVUEw1emkzRDgyL3JUbXJ2OUtzOVl0Vld6OEtlZjZ4eFpQeXhIbjlQdWVVZWZHVjhoaXNlakp6OS9TdlZmM2RRNFhLMG1QTEp6cVhQWWtqdmlVSkxWLzVXL09mYzRtbjFlN1YrNHI5SGtFVVBtOHYvWnpKYWFsYU9hNnBWNnRvN1RzUG5GUTR6NTkzZHRobEt0ekJxRDBXTHdkUUZIWloyem1LMjJVT3N2b2pxYiszK0U2aGJlWXZWYUxvalN1ODhjWFQ5UE1kVXMxZWNBNGplMXh0OWZxS0ExeHlRbnFNbm00c216WjJ2ZktsMTZOcGN5Zk01dGx1R1ZNaDNtZUZ1ZWVqTExEL3BabGRLZEh2UjFGWVRIOEt3Q2czSmg2OTZPYWVuZlIvczB0ampwSzJwRnpKOVh2N1ljVWMvS1FtdGE4ek52aGxJdHpCcUQwa1VnQUFMd2lMamxCN1Y2KzE5bnZxMm5OeS9SbzcvdTBLbWF6VnZ6NWk2NXIyazR6N24vTytTQjkrZmlCaWpsNXlGblc4UzM5NkFXVE5IUGRGODcxYy80K1hrOTkvcmFpajhTb2JXUnpMUms5V1EycjE4MjNEa2xLU2svUlM4dG42Y3ZmVjZ0V1dGVWxwQ1pyV0pkYjljZ045emtuOFRSN3ZMeWNTb3pUMExrVEZIdnVsRTRrbk5XWnBIaTlNZkJoUGRGbmlPSlRFdlhvb3FuYWZteS9KS09mV28rcG95UkpxeCtmNmF3akxUTkRFMWZNMHNydDYzVW1LVjZ0NmpiV3UvYytyV2ExNm50VXhtNjNhL2o4bHpUL3QrWE96N0wzNWFWNmNmbE12ZjN6WjdyaDhrNWFNdnIxWWpudkR1djJSdXVwTDk3VzBYTW5sWldkclJNSlp5VVpmZko4ck5ZY253OUEyY2VyVFVBaGxOYXJUYnRQSEN6TWJxaGdMcS9UcU5EN2x2VlhtMDRubmxPdEoyNTAvcjV3NUtzYTFQRkdQZlg1MjNyait3L1ZxSG85Ylord1VDRUJRWXBMVGxEMXgzcEp5dmxBbTVhWm9hQUh1MGlTQXYzOE5iTHJuYnF6ZlUvMWVlc0JaZG15ZGN1VlhiWDh3YmNrS2M4NnNtelo2dlhtUDdWdWI3U1dqWDFUdDExMXZkNVp0VWpqUG50ZGQwWGRvTVdqSnp0ak5ITzh2Tnc5NDJtdDNSdXRZNit2VkZwbXVnYk9lRXE5TDc5YVQvUVo0aXhqR2QzeGtqZ2RzbXpaNnZQV0Exb1ZzMWxybnBpcHRNd005ZjNQZzRxTXFLVnQ0ejlUdFpBcUhwVkp6OHBRNEFOZG5NY1plczB0ZW5uRmJHWFpzaFhrRjZDVWQzNHRsdk11U1JzUGJOZjFVMFlxSXl0VDBmLzZSRDVXcTlwT3ZFZVM5Tzg3eHVxNW0wZmtlODd5VllLdk5uRWZoaG5tNzllODJnU2doTFNhY0plM1EwQVpZSit4dWVCQzVWVE5zS3JPNWNpSVdoclUwVWdxQm5Yc3JUZSsvMUFIeng3VGh4dFdhRXozdTFRdHBFcXVkUVQ2K1R1WHc0TkNOVzNRNC9LeFdsVXZvcVlPeDUzUXIvdi9jRzdQcTQ0WmF6L1h1cjNSc2xxc3Vxbk50WktrZ1ZHOU5PNnoxN1ZrNjAvNjh2ZlZ1cU5kRDlQSHk4czMyMzlWU2thYVB0bTBVa091NmFkNXcxN1UwdWhWQmU3bk1IMzFZcTJLMmF5UWdDQjFhOVplQ1JkRzFJdU5QNlgzMWl6UjgvMUdlRlFtd05mMVdVNG14Q2s5SzFPSFgxdWg0Zk5mVXNlR3JmSTlaMmJQdy9OZlRsZEdWcWFxQklhb1hmMFdrcVN3d0dCbkorNGlKUklsaVBzd3pLakk5K3Zja0VnQVpWaGx1eUdoY25OL01HMVN3OVV2WU9XTzlSclQzYk9IdWRDQVlPZHJTSDQreGo5eDdzTlc1MlhlZXVQMW5tb2hWWndUYXJvbk9SOXYvTmFaU0JUSDhVSURncFdTa2FhaGM4ZnI5eU14bWp6d0lZOC9veVF0MlBpTkpLbFdXRlZaTEJhRkJnUTd0NjJLMmF6bis0M3dxSXk3cFBRVWplMXhsK3FHMTlES2gvN3JjU3lPejFQUWVWaC9JYkdvRmhMdVhGY3RKRnlKYVNtS1BYZEtaUlgzWVNCdkpCSUFnREtuU2xDSWMvbmcyZU5GcXNzeHFXWitkbHpvaitDWUZGU1NmQ3l1ZmhGbVhtL3g1SGpqZWczV0M4dmVreVM5K2VQSDJuSjRsNzUrNEMyRkJRWVhzS2RoNS9FRGtxVGo1ODg0KzA4NCtpTllMUmFQeTdpckhoS3V5SWhhSGgzZkV4ZWZCMThmSHlsVGNqKzA1Y0liMXJXclZDKzI0d0lvUFNRU0FJQXl4K0xXaGM5U0N0MzU3REplbWZlMStqalhaZHNMVGdnSzYvbWJSK2hzMG5tOTlkTW5rcVExZTdicWtVVlQ5TUhROFI3dG41R1ZLVWtLQ3d6SnM0T3lKMlhjaFFlRmVuVHN3cnI1aXV1MGFQTVBpa3RPY0s0N214d3ZTYnE5WGZjU1BUYUFrc0dFZEFDQU1pY3AzVFVKWjZNQ1JrQXFEcTNxTkpia2V2aVdwSlNNTk9keWk5b05pL1Y0NzY1ZXJHbURIdE5ISXlZcXlDOUFrclJreTA4ZTcxKy9hbTFKUm1mMVAyUDM1ZGptbU1EVWt6THVMTG0wVWhTbk4rOStWQzFxTjlENTFDU3QzNzlOYS9ac1ZXSmFpcHJYYXFCWGJoOVRvc2NHVURKSUpBQUFaWUxkN2hwSTU1RGI2MHg5TDNSK0xrbjNYOU5Qa25RcThaeHNGMW9pVGlYRU9iZmZlM1hmWWozZWpMV2Z5MmEzNmY3Ty9mVHB5RW1TcE1BTENZV0RvNitHSXg3M2IvTDd0KzNtWEI0Ky95V2RTalJpM1hSd2h5WjgvYjdIWlVwVFpFUXRyWDk2cnRwZTFsekQ1NytvQno1OVRXTzYzNldOejg1VDFlRGNPM1FES050SUpBQUFaY0pmWjJLMWVNdVBrcVF2ZjE4dFNXcFV2WjZHWG5PTHBKd1AwdkVwaWM3RUl5MHp3N2srUGN1MW5OdjZ2T3A0c01jZ2RXclVXdWxaR1ZxNTR6ZEp4c2hLa25SSHV4NjZLK3FHZk92TmIzMXV0aC9icjZjK2YxdDJ1MTF0NmphUkpBMjVrTXc0dEx2TUdObm9XUHdaTGQrMlRxOS9OOSs1N2RtYmg2dk9oWDRGV3c3dFVvTm4rcXZSYzdkcXdIdFA2dW0rd3p3dWs1eWU2cXd6cjc0ZHhYSGVKYU5scE5zYi85Q1k3bmNwWnVJWDJqNWhrYWJmOXd4SkJGQ09rVWprWWZXZUxkNE9RWTh2bnFZcUQxK3Y2YXNYZXp1VVVsY1d6bjk1VUJiT0U5Y3Bpa3ZqR3ZXMDUrUmgzZmJ1WTNyOSt3L1Z0ODIxK3ZteDk1MGRvSzk1YlppejdObms4N3J6dlNja1NROHZuT0pjSHh0L1duUFhmNlZaNjVZcU50NDFFdEJqaTZmbFc0ZS9yNTkrZUdTNkhyN2hYajMwMlJ1Njd2VVJlbWZWSWsyODdaOWFPUExWSEhHYU9WNStwdjZ3UUMzSEQ5UXQ3enlzc1QzdTFpdTNqODJ4ZmY3d2wzVFZaUzFrczl2MG41OC8xU085NzNOdXExT2x1dFk5T1Z1M1hYVzlxZ1NHeU1kcTFaV1J6YlRtaVptcVhhV2FSMlhzZHJ1ZS9Qdy96am9QeDUzUXhPV3pjcnplbGQ4NU0zc2VwdjZ3UUx1T0g5Q2ppNmFxNWZnQnVuejhRRjN4MGlCMW56SksvMW8yUFVkU1U5NlZoWHNEOTJhVUJpYWt5OFh1RXdkMTk0eW45ZWVFaGNWZHRTa2g0N29xSlNOTlYxM1dRcisvOElsWFl5bE5aZVg4NTZlMEpxVExUMWs1VDF5blpmYzZsY3IraEhSUy9oT3ZvZUw0OXpkejlLOWwwL1BjZnZIRWY2YVU0SVIwWnBXVmV3UDM1cko5YjNZcDN4UFMwU0p4a2Jqa0JOMHgvWEdsWnFaN094VDk4L3FCQ2cwSTFxaHVkM283bEZKVGxzNS9XVmFXemhQWEtRQlBQTmxuaUc1czFUblA3Y3YvWEZlSzBaU01zblJ2NE42TTBzRHdyMjZPbkR1cGZtOC9wSmlUaDlTMDVtVUY3MURDcHQ3OXFLYmVYVzZUVk5QSzJ2a3ZxOHJhZWVJNkJlQ0pRVE9mMFlZRGYyclhTMHZVc25aRDJXVlhlbGFtZGh6YnI5N1R4aW9pT016YklSWkpXYnMzY0c5R2FhaFVpY1NweERnTm5UdEJzZWRPNlVUQ1daMUppdGNiQXgvV0UzMkdLRDRsVVk4dW1xcnRGeVlsaW8wLzVaekF4MzM4N2JUTURFMWNNVXNydDYvWG1hUjR0YXJiV08vZSs3U2ExYXJ2VVJtNzNhN2g4MS9TL04rTVdWU2IxcnhNZTE5ZXFoZVh6OVRiUDMrbUd5N3ZwQ1dqWDlmbDR3Y3E1dVFoWnhsSGMvL29CWk0wYzkwWHp2VnovajVlVDMzK3RxS1B4S2h0WkhNdEdUM1pPZUdRdzdxOTBYcnFpN2QxOU54SlpXVm42MFRDV1VsUzEyYnQ1R08xNWp1K2VIN243SXZvbjNYM2pHZWNJNG9FK3dkcTd0OG5hRkRIRy9YczBuYzA1ZnVQbEcyM2FjN1E4UnJXNWRaU09mK2pGdnhiczlZdGRaNmZENGFPMTJPTDM5U09ZMytwZGQzR21qLzhKUVg0K3V1UlJWTzBPbWFMR2xTcm83bkRKdWphSm0wOXZJcEtIdGNwMTJsNXVFNkx5NW1rZU9keVhIS0NzbTAyNXd6SnFGaCtQN3BITnJ0ZHZsWWZXU3dXV1dSUmtGK0EvSDM4bEptZFZlYUhnT1hlekwyNU10MmJQVldwK2tqY1BlTnByZDBicldPdnIxUmFacm9Hem5oS3ZTKy9Xay8wR2VJc2s5Kzd1bG0yYlBWNTZ3R3RpdG1zTlUvTVZGcG1odnIrNTBGRlJ0VFN0dkdmcVZwSUZZL0twR2RsS1BDQkxzN2pETDNtRnIyOFlyYXliTmtLOGd0UXlqdS9LaTQ1UWRVZjYzVkpMR21aR1FwNjBOZzMwTTlmSTd2ZXFUdmI5MVNmdHg1UWxpMWJ0MXpaVmNzZmZNc1o4OFlEMjNYOWxKSEt5TXBVOUw4K2tZL1ZxcllUNzVFay9mdU9zWHJ1NWhGRk9tY0xOMyt2ZTJZOUowbDZ0UGQ5ZXZQdXg1ejdQcnJvVFVVRWgycEMvMUdsZHY1VE05TVYvT0IxenZQelVLOTdOS0I5TDEzMytnaGwyMnhxWHF1QnVqUnRxeWY3REZYdmFXTjBJdUdzV3RadXFOMFRQOC8zUEZ5c0pQdEljSjF5blJiWGRYb2gxakxiUnlJdU9VRnRKOTZUbzNOdXk5b045Y1dZTjlUNndraEdxRGoybkR5c1YxZk8xYVlET3hRZUZLcEFQMzlaTFZaRkJJZnFnUjZEMUxObHg4SlhYZ3A5SkxnM2MyOHV6bnV6QzMwa3lvMXZ0ditxVTRseCttVFRTb1VFQkduZXNCZWRvNEY0WXZycXhWb1ZzMWtoQVVIcTFxeTlPamUrUXBLUitiNjNab25IWlFKOC9aMTFua3lJVTNwV3BnNi90a0o5MjF5cngyNzhteVNwV2tqdXcrRUYrcm4yRFE4SzFiUkJqNnRueTQ2cUYxRlRrdlRyL2o5eWxILyt5K25LeU1wVWxjQVF0YXZmUWxkR05sTllZTEFrYWVhRnJEcy9CWjJ6d1IzN3FOOFZ4djkwMyszWWtHUGZVNGx4ZXFESElJL3JLb2duNXpiSWJSejJpS0F3VGJyalFYVnVmSVhxaFJ2blorK3B3L3JQNENmVXBsNFR0YTVuUEtqRW5EeVVZM2hEYitNNjVUb3REOWRwY2FnV1VrVkhKMzhqKzR6TnpwL2RFejhuaWFpZ1d0UnVvTGwvbjZBZEx5N1MrcWZuNk9mSDN0ZVBqMDdYa3RHdkZ5MkpLQ1hjbTdrM1Y1WjdzeG1WS3BFSURUQXUvcUZ6eCt2eHhkTlVJelJDWTdyZjVmSCtDelorSTBtcUZWWlZGb3ZGV1o4a3JZclo3SEVaZDBucEtScmI0eTdWRGEraGxRLzk5NUxoL3dyNlBJNVhBUHg4akxmVUV0T1NjNVJaZitHbVVDMGszTG5Pc1J4NzdwUUs0c2s1bTNDcjhXM0J6dU4vNmVmZC81Tmt6QWhydFZoVkl6VENWRjM1TVh0dVF3S0NuT2ZITWJHVFpOdzhKZGM1azZUenFVa2V4MUhTdUU2Vlk1bnJ0R3hlcDBCbHc3MVpPWmE1TjNOdmxpcFpJakd1MTJEbjhwcy9mcXplMDhZb01TM0Y0LzEzSGo4Z1NUcCsvb3g2VEIybEc2YjlVdzJyMTFYRDZuVmx0Vmc4THVPdWVraTRJaU5xRmVWajVYRHhoRUsrUGo2U0pQZERXeTY4MFZiN3drUkYrZkhrbkYzZHFJMnVidFJHa3ZUMno1OUpraFp2K1ZGM3RPdGh1cTc4bUQyM1ptVGJzb3UwZjNIaU9qVnduVjZxTEYyblFHWER2ZG5BdmZsU2xmbmVYS2s2V3o5Lzh3aWRUVHF2dDM0eXhsTmVzMmVySGxrMFJSOE1IZS9SL281SmVzSUNRL0xzWE9SSkdYZU96TGFrM0h6RmRWcTArWWNjelc1bms0M09qYmUzNjE3Zy9wNmVzM0c5Qm12SW5QSDZldHM2SFR4N1RFdWpWMm5ocUZjTFZWZGV6SjdiOG9ycjFNQjFDcUFzNGQ1czRONE1kNVdxUmVMZDFZczFiZEJqK21qRVJPZDdjRXUyL09UeC92V3IxcFlrblU0OHB6OWo5K1hZNXNpS1BTbmp6bExFTExnZ2I5NzlxRnJVYnFEenFVbGF2MytiMXV6WnFzUzBGRFd2MWNDakVUSThQV2VET3R5bzJsV3F5V2EzNmJIRjAxUzdTdlVjNzNHYXFTc3Zaczl0ZWNWMXluVUtvT3poM3N5OUdaZXFWSW5FakxXZnkyYTM2ZjdPL2ZUcHlFbVNwRUMzampXUzZ6MDR4M0JrN2xsNC83YmRuTXZENTcra1U0bHhrcVJOQjNkb3d0ZnZlMXltTkVWRzFOTDZwK2VxN1dYTk5YeitpM3JnMDljMHB2dGQydmpzUEZVTnpyMHpsanRQenBsa25MZFIzUVpJa3BaR3I5TGZPdDlVcUxxS2V2NHJBcTVUcmxNQVpRLzNadTdOdUZTbFNpUzJIOXV2cHo1L1czYTdYVzB1akFveTVKcCtPY3EwdTZ5RkpPbFkvQmt0MzdaT3IzODMzN250Mlp1SHE4NkZkd0szSE5xbEJzLzBWNlBuYnRXQTk1N1UwMzJIZVZ3bU9UM1ZXZWZGN3lNNnVGLzg4U21Kc3R1TmtlclNNak9jNjlPelhNdDVyVCtkZUU3ZDN2aUh4blMvU3pFVHY5RDJDWXMwL2I1blBMb0JTSjZkTTRkL1hqOVF2bFlmTmF4ZVY5MmF0UzlVWFVVOS8rNmZQYTlsUi9ObW10dk1sK2tYMXBVRlhLZGNwMUxadjA1Ui9GYnYyZUx0RUpBUDdzM2NteVh1elJmejhYWUFSZlhpcmFOZTlMVHNTOHRuNnJlL3R1bVRUZC9way8rdDFPQk9mVFI1d0VQT3prU1MxSzE1ZS8yeTczZWRTb3pUaVlTemVuM2d3ODZlL2FFQndicWpYUThkaWp1dTQrZlBTSkt1YVhLbEZvNThWZldyMWZhb2pOMXUxeU9McG1yem9aMlNwSVMwWkZra1hkdWtyWHlzcmppdWV2bGV4U1dmbHlTbFpxYnI5eU43ZEUrbnZucmcwOG5hY25pWEpDa3hQVVVOcXRYUjVvTTc5Y21tbGM1OTQxSVNkTXVWWFNWSkw2K1lyUzkvWDYyZmRtL1NSeHRXNk4xVmkvVCsycysxY1BNUDJuLzZpRG8zdmlMSGFBU0ZPV2NPWVlFaDJuSDhML1ZvMFVFM3RMcmFLK2Yvb2MvZWNKN2J4UFFVTmF4V1Y5dGk5K25EMzFZNGoyR1hYV2xaR1hyeng0K1ZkYUdEMUpua2VOMThSWmQ4ejhWRm4rVWxqd3Bld0hYS2RlcU42L1RDNXpGMXJSYUZtZXNjT2UwK2NWREQ1NzJrc1QzdTluWW81WlBkc3V5bEZUTi85N1I0WWE1VjdzM2NtNlhpdXplNzJmRFM4bG5mRldiSHNxQlNUVWhYR2YzN216bjYxN0xwZVc2L0srb0dMUjQ5dWRpTzk5UHVUYW9YWGxPdDZqWXV0anJMb3BLY2tLNHk0am90T1dWNVFqb1k0cElUMUdYeWNHWFpzaStaUkFzZUtvVUo2U29qN3MybGdRbnBVSVk5MldlSWJtelZPYy90eS85Y1YrUmpuRTQ4NTF5dUdseWxrdDBBVUJ5NFRsRlpIVGwzVXQybmpGVE15VVBlRGdXNEJQZG1GS1JTRGY5YUdRMmErWXcySFBoVHUxNWFvcGExRzhvdXU5S3pNclhqMkg3MW5qWldFY0ZoUmFwLzRQdFA2WXZvbi9WLzE5MnUyVU5meURFckpPQXBybE9VSmFjUzR6UjA3Z1RGbmp1bEV3bG5kU1lwWG04TWZGaFA5Qm1pTDZKLzF0MHpubkYyNWd6MkQ5VGN2MC9Rb0k0MzZ0bWw3MmpLOXg4cDIyN1RuS0hqTmF6THJmbldGWitTcUVjWFRkWDJZL3NsR1RQczlwaHFUTTdsUGp4bFdtYUdKcTZZcFpYYjErdE1VcnhhMVcyc2QrOTlXczFxMVpja2pWcndiODI2TU10dzA1cVg2WU9oNC9YWTRqZTE0OWhmYWwyM3NlWVBmMGtCdnY1NlpORVVyWTdab2diVjZtanVzQW02dGtuYjBqeXRLSWU0TjZNZ3RFaFVjTDhmM1NPYjNTNWZxNDhzRm91c0ZxdUMvQUxrNytPbnpPd3NqNFp2eTg5M08zK1RKSzNjOFp2VzdObXF4alVpaXlOc1ZESmNweWhMSHZoa3NxSVB4K2ozRno3VndVbGZxMitiYTUzYkJyVHZwVS8rOFlyejk5SFhEOUNnampkS2tsNjk4MEU5MkhPd0p2UWZxV0ZkYmkyd3JvamdNQzBaL2Jyejk4aUlXbHI5K013Y1NVU1dMVnY5L3Z1UVh2MTJydDRhL0xobUQzMUIzKy9jb0I1VFJ6czcxUDVuOEJQTzhySHhwL1ROOWw4MC9iNW5sR1hMVXZTUkdBMTgveWxOK25hTzNoajRpTUtEUWhWejhwQ0d6eXUxcmpNb3g3ZzNveUMwU0ZSdzN6LzhybDVkT1ZlM1QzOWM0VUdoQ3ZUemw5VmlWVVJ3cUpZLytKWjZ0dXhZcFBwZnZmTkJQZi9sdS9MMzlaV1AxYXBBUC8rQ2R3SXV3bldLc3VTYjdiOHFKU05ObjJ4YXFTSFg5Tk84WVM5cWFmUXE1L2JCSGZ2b3c5OVc2SnZ0ditxN0hSc2t0LzdScHhMajlIeS9FUjdYVlpEcHF4ZHJWY3htaFFRRXFWdXo5a3BJUzVaa0pBenZyVm1pNS91TnlQRXRia1JRbUNiZDhhQjhyRmJWQzYrcEkrZE9hdStwdy9yZmN4OHFQQ2hVcmVzMTBZbUVzNG81ZVVoeHlRbXFGdUxaNkR1b25MZzNveUFrRWhWY2k5b05OUGZ2RTBxcy9uRTlCMnRjejhFRkZ3VHl3WFdLc2lRMElGZ3BHV2thT25lOGZqOFNvOGtESDlLWTduZmxLRFBoMWxINlp2dXYybm44TC8yOCszL3FkWGtucFdTa3lXcXhxa1pvaEttNjhyTmc0emVTcEZwaFZXV3hXSndqMEVqU3Fwak5PWklXU1FvSkNKS1AxWGpad0gwRUdjY015SDQrcm4vMno2Y21rVWdnWDl5YlVSQmViUUlBd00yNFhxNEhtemQvL0ZpOXA0MjVaT2JicXh1MTBkV04ya2lTM3Y3NU0wblM0aTAvNm81MlBVelhsWitkeHc5SWtvNmZQNk1lVTBmcGhtbi9WTVBxZGRXd2VsMVppemlyY2ZhRm9Tc0JvTEJJSkFBQWNQUDh6U1AweUEzM09YOWZzMmVySGxrMDVaSnlqaVRoNjIzcmRQRHNNUzJOWHFYK2Jic1dxcTY4T0NhL0Nnc01jZmFmT0RqcGF4MmM5TFcrZitSZFU1OExBSW9iaVFRQUFHN2VYYjFZMHdZOXBvOUdUSFQyUDFpeTVhZEx5ZzNxY0tOcVY2a21tOTJteHhaUFUrMHExUlhnNjErb3V2SlN2Nm94VWRicHhIUDZNM1pmam0xbVdqWUFvQ1NRU0FBQTRHYkcyczlsczl0MGYrZCsrblRrSkVsU1lDN0RVdnI3K21sVXR3R1NwS1hScS9TM3pqY1ZxaTVIWHdiSGtMS08wWmdrcVgvYmJzN2w0Zk5mMHFuRU9FblNwb003Tk9Icjl3djlHUUdnT0pCSUFBRGdadnV4L1hycTg3ZGx0OXZWcG00VFNkS1FhL3JsV3ZhZjF3K1VyOVZIRGF2WFZiZG03UXRWVjd2TFdraVNqc1dmMGZKdDYvVDZkL09kMjU2OWVianFWS2t1U2RweWFKY2FQTk5malo2N1ZRUGVlMUpQOXgwbVNVclB5bkNXejJ2WjhZcFVXbWE2Mi9iTUFzNEVBT1NQVVpzQUFMakkxQjhXNktzLzFzcGlrY2IydUZ1djNENDIxM0wxSW1wcVFGUXZOYXRaWDVZOE9qOFhWTmY4NFMvcG5sblBhZWZ4di9TZm56L1ZSeU5lZG02clU2VzYxajA1VzQ4dm1hYlZNVnVVWmN2V2xaSE45TmFneDFXN1NqVkowcU9MM25TV2o0MC9yWG5ydjViVmF0WFJjNmVjNnlldW1LVXVUYS9TeGdQYmM2ejdZT2dMT1VhQ0FnQXppamJrUXhsZ243SFo3dTBZVVBsWVJuYzA5ZjhPMXltOHhleTFXaFNWOVRyL2FmY20xUXV2cVZaMUczczdsTXJMWmhsdUdkTmhucWZGSyt1MWlyTEkvcFpsZEtkSHZSMUZZZkZxRXdBQUpwMU9QT2RjcmhwY2hTUUNRS1ZFSWdFQWdBa0QzMzlLdFo2NFVmLzQwSGdGS1NpWGp0Z0FVQm1RU0FBQVlNSjNPMytUSkszYzhadlc3Tm1xeGpVaXZSd1JBSGdIaVFRQUFDYThldWVEQ2dzTWxyK3ZyM3lzVmdYNitSZThFd0JVUUl6YUJBQ0FDZU42RHRhNG5vTzlIVWFwNi9yQk9LVm1wZXZMZTE1Ui9mQmEzZzRIUUJsUTdrZHRBZ0FBSmE5OSsvYUpGb3NsVkZMenJWdTM3aXR3QjFSWVVWRlJka25hdW5Vcno1R1ZISzgyQVFBQUFEQ05SQUlBQUFDQWFTUVNBQUFBQUV3amtRQUFBQUJnR29rRUFBQUFBTk5JSkFBQUFBQ1lSaUlCQUFBQXdEUVNDUUFBQUFDbWtVZ0FBQUFBTUkxRUFnQUFBSUJwSkJJQUFBQUFUQ09SQUFBQUFHQWFpUVFBQUFBQTAzeTlIUUFBQUVCQm9xS2lmcExVeTl0eFZFUjJ1MzFUZEhSMDU1S3FuNzlkeVNucHYxMUJhSkVBQUFEbEFRK2lKY1Jpc1Z4ZHdvZmdiMWRDU3VGdmx5OWFKQUFBUUxteFpjc1diNGRRb1hUbzBLSFVqc1hmcm5pVjV0OHVMN1JJQUFBQUFEQ05SQUlBQUFDQWFTUVNBQUFBQUV3amtRQUFBQUJnR29rRUFBQUFBTk5JSkFBQUFBQ1lSaUlCQUFBQXdEUVNDUUFBQUFDbWtVZ0FBQUFBTUkxRUFnQUFBSUJwSkJJQUFBQUFUQ09SQUFBQUFHQWFpUVFBQUFBQTAwZ2tBQUFBQUpoR0lnRUFBQURBTkJJSkFBQUFBS2I1ZWpzQUFFREZGaFVWOVpPa1h0Nk9veUt5MisyYm9xT2pPM3M3RHBSLzdkdTNUN2RZTEZsMnV6MURVb2FrREl2RmtuN3g3NUl5N0hhN0pDa3FLbXFSWTl1RjljNHlrakpzTnB2amQxUlFKQklBZ0pKR0VsRkNMQmJMMWQ2T0FSV0R4V0x4aytSdnNWaUNMMXFmVzFuSDR0MzVsYlZhcmJMYjdiWmlEUlJsQ29rRUFLQlViTm15eGRzaFZDZ2RPblR3ZGdpb1FMWnUzV3B0MDZhTmYxWldWb0RGWXZHM1dDeitnWUdCL2phYkxjQnV0L3RMOHBmazcrUGo0Mit4V05iWTdYYlpiTFlCUGo0Ky9uYTdQY0J1dC90ZldQYTMyKzBCanZJeW5qV2Y4ZVpuUThraGtRQUFBSUIyN05qaGVFMHBYMUZSVWJKWUxQcmpqeitXZWxKdlZGUVVpVVFGUldkckFBQUFBS2FSU0FBQUFBQXdqVVFDQUFBQWdHa2tFZ0FBQUFCTUk1RUFBQUFBWUJxSkJBQUFBQURUU0NRQUFBQUFtRVlpQVFBQUFNQTBFZ2tBQUFBQXBwRklBQUFxcENGRGh1amxsMTh1OVgwQm9MSWdrUUFBVkVoaFlXRUtEZzR1OVgwQm9MTHc5WFlBQUFDVWhPblRwM3RsWHdDb0xHaVJBQUFBQUdBYWlRUUFBQUFBMDNpMUNRQlE1cVdtcG1ydDJyWDYvdnZ2ZGZyMGFVMmVQRm12dlBLS3RtN2RxdnIxNit2cHA1OVdodzRkSkVsMnUxMmJObTNTb2tXTGRQTGtTUzFZc0VDeHNiSGFzR0dEdnZ6eVM5bnRkazJhTkVuTGxpM1RUei85SkQ4L1A3MzIybXRxMnJScHJ2czZKQ2NuYStiTW1kcStmYnV5c3JLVW1KaW9tMjY2U2NPR0RaTy92NzhrZVh5YzR0U2tTWlB3WXEwd2I1WlNPZzZBY29KRUFnQlE1aVVsSlNrME5GU3JWNjlXZ3dZTjlQSEhIMnZzMkxFNmNPQ0FKazJhcEljZmZsZ0xGeTVVWkdTazR1TGlkUFRvVWExZXZWb3RXclNRSkVWR1JxcFhyMTZhTkdtU3FsYXRxbjM3OW1uY3VISDYyOS8rcHB0dnZsbHZ2UEdHM24vLy9WejNsYVQwOUhTTkhEbFNIVHQyMU96WnMyV3hXQlFkSGEyeFk4ZnE5OTkvMXp2dnZDT3IxZXJ4Y1lwVFJFUkVmTEZXV01ZNUVrYVVQL3p0S2g1ZWJRSUFsSGsxYTlaVWx5NWRKRW1abVpsNitPR0gxYVpORy9YdjMxLy85My8vcDlUVVZDMWF0RWlTVkwxNmRkMTIyMjJYMUJFZUh1NnNxMWV2WHBLa2F0V3FLVEl5VW4vKytXZSsrMzc4OGNjNmNPQ0F4b3daSTR2RitHSytmZnYydXYvKys3Vng0MFl0VzdiTTFIR0syZmxTK2ttWGxKS2RuZTJWWndlNzNiN0pHOGV0SkxhWFpPWDg3VXBVaWY3dENrS0xCQUNnWEhBOHdJZUZoY25QejgrNXZrK2ZQcG8rZmJwMjd0enBYT2UrM2NGcXpmMzVOeUFnUUdscGFmbnV1M3o1Y3RXclYwOUJRVUU1MXZmcDAwZHo1c3pScWxXcmRPZWRkNW82VG5IWnVuVnJSTEZYbW91b3FLaFlTZldzVm10NmFSenZZdEhSMFoyOWNWd1VIWCs3aW9zV0NRQkF1VmFuVGgxSmVCTlkyQUFBQ21sSlJFRlVVa1pHUm9rZDQralJvN0xaYkplc2I5Q2dnU1FwUHI1U3ZWMEVBSkpJSkFBQTVWeFdWcFlrcVY2OWVpVjJqQm8xYWlnMk5sYXBxYWs1MWp0YUgrclhyMTlpeHdhQXNvcEVBZ0JRcnFTbjUzeXpadGV1WFpLa0hqMTZsTmd4ZS9mdXJlenNiSzFjdVRMSCtzT0hEMHVTK3ZmdlgyTEhCb0N5aWtRQ0FGQ3VIRDU4V05IUjBaS01qdGN6WnN4UXg0NGRkZU9OTnpyTFpHWm1TcEt5czdPZDZ4ejlFOXpYU2E0V0RjYyt1ZTA3YXRRb05XellVUC85NzMrMWI5OCs1L2JaczJmcjVwdHYxclhYWG12Nk9BQlEzcEZJQUFES2xZWU5HMnI1OHVVYU5XcVVoZ3dab2thTkdtbmF0R25PMTR3U0V4UDE3cnZ2U3BJT0hUcWtSWXNXNmRpeFk1bzJiWm9rNmVEQmcxcXdZSUhpNHVMMDhjY2Y2K0RCZzVLa3Q5OStXM3YzN3Ixa1gwa0tEUTNWQng5OG9GNjlldW5CQngvVWlCRWpORzdjT0xWcDAwWVRKMDUweHVicGNZNGRPMWJpNXdrQVNocVR5d0FBU2xSVVZKUmRrclpzMlZMa3VqcDA2S0FXTFZybzAwOC9MWEpkNVoxalRQNnRXN2VXeXIvbGpsR2I3SFo3bytqbzZFT2xjVXlVVFk3L3AwdnIya1BaUllzRUFBQUFBTk5JSkFBQTVZS2piNEdqcndFQXdMdElKQUFBWmQ2dVhiczBaY29VU1ViZmhYbno1dW5jdVhOZWpnb0FLamRtdGdZQWxIbXRXclZTcTFhdDlPeXp6M283RkFEQUJiUklBQUFBQURDTkZna0FBUEQvN2QxZGlGWGxBZ2JnZDQxVGp1UTRXVkUwRXhWZFZBVG5Zdlp3aXZMaW5JcUlMcm81UVFpSElPcWlydUtRM1dRaUExMG9LRVVJMFlEUnlCUklGd1VHNTBMS1Vld0hoWEdDREFzcVJCaklmdnhMcVZGbnIzTmhXcDVUaDcxcTlxeHgrendnRG52VzN0KzdkSXZmTzk5YTM0YTJhVFFhN3lXNXArNGNuYWdzeTkyVGs1TjMxRFcrRlFrQUFOcEppV2lUb2lodXIzTjhLeElBQUxUZGJIeVdETDg0KzFreWRiSWlBUUFBVktaSUFBQUFsYm0wQ1lBNU1SK1c0UUdZUFZZa0FHaXJzaXgzMTUyaGcrMnRPd0J3OGJJaUFVQmIxYmsxSVFEdFkwVUNBQUNvVEpFQUFBQXFVeVFBQUlES0ZBa0FBS0F5UlFJQUFLaE1rUUFBQUNxei9Tc0FNTzgxR28zM2t0eFRkNDVPVkpibGJ0czA4MGNvRWdDMGxRbGcrMXhrRTBEdm9UWXBpdUwydWpOd1lWSWtBR2czRThBMnVSZ25nQk1URTNWSDZDaERRME4xUitBQ3BrZ0FNQ2RNQUdlWENTQlFOemRiQXdBQWxWbVJBQUNnSlVORFEzM05aak5KTWpnNHVMMlY1NVJsbWFJbzJobUxtaWdTQUFDMFpHWm01cDlkWGVjdWFQbGJuVm1vbnlJQkFFQ3JMam43UlZtV08xcDVRbEVVQ2tlSFVpUUFBS2hzY25MeTc2MGMxMmcweWpaSG9TWnV0Z1lBQUNwVEpBQUFnTW9VQ1FBQW9ESkZBZ0FBcUV5UkFBQUFLck5yRXdDMHFObHNadGV1WFhucnJiZnk5ZGRmWjJ4c3JPNUlBTFd4SWdFQUxUcHc0RUQyNzkrZmJkdTI1ZlRwMDNYSEFhaVZJZ0VBTGJyeHhodnowRU1QMVIwRFlGNVFKQUNnZ2tzdnZiVHVDQUR6Z2lJQkFBQlU1bVpyQURyQ2lSTW5NajQrbnExYnQrYklrU05ac1dKRm5uMzIyVngvL2ZWNTVaVlhNak16azQwYk4yYkhqaDFadEdoUnBxYW1NalEwbEdlZWVTWkxseTQ5OXpySGpoM0x5TWhJOXUzYmwxT25UdVhISDMvTTQ0OC9uZ2NlZU9CM3gxNjNibDAyYjk2Y29paHkwMDAzWmQyNmRibmhoaHZtNHJSaFZnd09EdjZRNUZSUkZEK1VaWG44MTc4bk9WNlc1UTlGVVJ4UDhwZWFvektQS0JJQWRJUVRKMDVreVpJbCtlQ0REOUxmMzU5UFB2a2t5NWN2ejc1OSs1SWtHelpzeU5qWVdMWnMyWktCZ1lGczM3NDlLMWFzeUNXWFhKTGg0ZUVrWjByRW80OCttc0hCd1d6Y3VERmRYVjFadlhwMVZxMWFsYjYrdnR4MTExMi9PZmFERHo2WWp6NzZLR3ZYcnMzTk45ODhWNmVjSkdrMEd1V2NEa2hIS29waThjOWZMaTJLNHV4anYvNStEYW1ZN3hRSkFEckMxVmRmbmF1dXVpcEpjdkxreVN4ZnZqemQzYi84TjdkMzc5NzA5UFJrWUdBZ1NYTG5uWGNtU2I3NjZxdHp4NHlNakdScWFpcWJObTFLVjllWnEzL3Z2Ly8rYk51MkxjZU9IZnZOY1hmdDJwVTMzbmdqbzZPaldiSmtTVnZPYlI3NXVpekxvM1dIWVBaTlQwOHZuSm1aNlYyMGFOSGlack81ZU1HQ0JiM05ack8zTE12RlhWMWR2V1ZaTGk2S29qZko0aVNyRkFzU1JRS0FEbkoyOG4vRkZWZWNWeUtTNVBubm44L3g0OGVUSkVlT0hNbldyVnVUNUx4dFhNZkh4M1BkZGRlbHQ3ZjMzR1BMbGkzTCsrKy8vNXZqYmRteUplKysrMjdXcjE5ZjIwM1llL2JzTWFQalQvdjAwMDlQSnZuKzUxLy9WNlBSV05YK1JGd0lGQWtBTGdyWFhudHR2dmppaXp6MzNIUHA3dTdPd3c4L25DUXB5MSt1RFBydXUrL1MzOS9mMHV2OTlOTlBHUmtaeWFsVHAzTDQ4T0ZjYzgwMWJja05NRjhwRWdCY0ZONSsrKzJzV2JNbWE5YXN5YjMzM3Z1YngvVDE5V1ZxYWlwSGp4NU5YMS9mZWQ4N2VQRGdlV1docDZjbmE5ZXV6V09QUFphbm4zNDZyNzc2YW5wNmV0cDZEbkFoR3hvYXFqc0NzOHoycndCY0ZGNTY2YVgwOS9mL2JvbEl6dHczMFd3MjgvcnJyNS8zK09IRGg3Tno1ODcvT2Y2V1cyN0o4UEJ3UHZ2c3M2eGV2ZnE4MVEzZ2pMSXNkOWVkb1lQdHJYTndLeElBZEl4bXM1bmt6QTVPLzIzaHdvWDU5dHR2OC8zMzMrZktLNi9NaHg5K21DU1pucDdPNmRPbjg4MDMzK1NKSjU3SXpwMDdNem82bWdVTEZ1VHV1Ky9Pd1lNSDg4NDc3NXpiMldsNmVqcEpNak16a3lTNTc3Nzc4dm5ubitlMTExN0xoZzBiOHRSVFQ4M0JtY0tGWTNKeThvNjZNOUFlVmlRQTZBZ0hEaHpJK3ZYcmt5UlRVMU41K2VXWGMvVG9MeHNNclZ5NU1yMjl2WG5ra1VmeXdnc3ZwTHU3TzdmZWVtc09IVHFVTjk5OE01ZGZmbmtHQmdZeU9qcWFaY3VXWld4c0xFOCsrV1RHeDhlemN1WEtYSGJaWmZueXl5L3o0b3N2SmtuMjc5K2Z6WnMzNTlDaFE3bnR0dHVTSkpzMmJjcXFWYXV5WjgrZXVmOERBSmhqZG5vQW9LM09mczdCeE1SRTNWRTZ5dG5yelMrV1hadThqOXJqajd5UHp2NWRYQ3p2UFg2ZkZRa0FBS0F5UlFJQUFLaE1rUUFBQUNwVEpBQUFnTW9VQ1FBQW9ESkZBZ0FBcUV5UkFBQUFLbE1rQUFDQXloUUpBQUNnc3U2NkF3QUF0T3JzSnpGejRXZzBHdThsdWFmdUhKMm9MTXZkazVPVGQ5UTF2aUlCd0p3d0FlVFBLTXR5ZDFFVXQ5ZWRvMFB0YmZQckt4RnRVdmUvQ1VVQ2dMWXlBV3lyZGs4QTU0MDZmK3JLN0ppWW1LZzdRa2VaRHorY1VTUUFhQ3NUUUlETzVHWnJBQUNnTWtVQ0FBQ29USkVBQUFBcVV5UUFBSURLRkFrQUFLQXlSUUlBQUtoTWtRQUFBQ3BUSkFBQWdNb1VDUUFBb0RKRkFnQUFxRXlSQUFBQUtsTWtBQUNBeWhRSkFBQ2dNa1VDQUFDb1RKRUFBQUFxNjY0N0FBQUFGNTVHby9GaUs4ZVZaWm1pS05vZGh4b29FZ0FBdEt3c3krbWlLQlltK1Zjcnh5c1JuVXVSQUFDZ1pXVlovcU1vaXI5V2VNcHd1N0pRTDBVQ0FJQ1dmZnp4eC85Tzh1OVdqMjgwR3NQdFMwT2QzR3dOQUFCVXBrZ0FBQUNWS1JJQUFFQmxpZ1FBQUZDWklnRUFBRlNtU0FBQUFKVXBFZ0FBUUdXS0JBQUFVSmtpQVFBQVZLWklBQUFBbFNrU0FBQkFaWW9FQUFCUW1TSUJBQUJVcGtnQUFBQ1ZLUklBQUVCbDNYVUhBQUNnOHcwTkRkVWRnVmxtUlFJQWdMWXB5M0ozM1JrNjJONjZBd0FBQUFBQUFBQUFBQUFBQUFBQUFBQUFBQUFBQUFBQUFBQUFBQUFBQUFBQUFBQUFBQUFBQUFBQUFBQUFBQUFBQUFBQUFBQUFBQUFBQUFBQUFBQUFBQUFBQUFBQUFBQUFBQUFBQUFBQUFBQUFBQUFBQUFBQUFBQUFBQUJ3b2ZrUEVVUEFYeFJYbWVZQUFBQUFTVVZPUks1Q1lJST0iLAoJIlRoZW1lIiA6ICIiLAoJIlR5cGUiIDogImZsb3ciLAoJIlZlcnNpb24iIDogIjgyIgp9Cg=="/>
    </extobj>
  </extobjs>
</s:customData>
</file>

<file path=customXml/itemProps51.xml><?xml version="1.0" encoding="utf-8"?>
<ds:datastoreItem xmlns:ds="http://schemas.openxmlformats.org/officeDocument/2006/customXml" ds:itemID="s:customData">
  <ds:schemaRefs>
    <ds:schemaRef ds:uri="http://www.wps.cn/officeDocument/2013/wpsCustomData"/>
  </ds:schemaRefs>
</ds:datastoreItem>
</file>

<file path=docProps/app.xml><?xml version="1.0" encoding="utf-8"?>
<Properties xmlns="http://schemas.openxmlformats.org/officeDocument/2006/extended-properties" xmlns:vt="http://schemas.openxmlformats.org/officeDocument/2006/docPropsVTypes">
  <TotalTime>0</TotalTime>
  <Words>8472</Words>
  <Application>WPS 演示</Application>
  <PresentationFormat>宽屏</PresentationFormat>
  <Paragraphs>579</Paragraphs>
  <Slides>19</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19</vt:i4>
      </vt:variant>
    </vt:vector>
  </HeadingPairs>
  <TitlesOfParts>
    <vt:vector size="31" baseType="lpstr">
      <vt:lpstr>Arial</vt:lpstr>
      <vt:lpstr>宋体</vt:lpstr>
      <vt:lpstr>Wingdings</vt:lpstr>
      <vt:lpstr>微软雅黑</vt:lpstr>
      <vt:lpstr>Calibri</vt:lpstr>
      <vt:lpstr>Times New Roman</vt:lpstr>
      <vt:lpstr>Gulim</vt:lpstr>
      <vt:lpstr>Malgun Gothic</vt:lpstr>
      <vt:lpstr>华文彩云</vt:lpstr>
      <vt:lpstr>Times New Roman</vt:lpstr>
      <vt:lpstr>Arial Unicode MS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练习到从容</cp:lastModifiedBy>
  <cp:revision>71</cp:revision>
  <dcterms:created xsi:type="dcterms:W3CDTF">2022-03-03T14:34:00Z</dcterms:created>
  <dcterms:modified xsi:type="dcterms:W3CDTF">2023-11-08T00:47:11Z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E4B726F1FFBE4B55842FAEFF65BD4747</vt:lpwstr>
  </property>
  <property fmtid="{D5CDD505-2E9C-101B-9397-08002B2CF9AE}" pid="3" name="KSOProductBuildVer">
    <vt:lpwstr>2052-12.1.0.15712</vt:lpwstr>
  </property>
</Properties>
</file>